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4"/>
  </p:notesMasterIdLst>
  <p:sldIdLst>
    <p:sldId id="256" r:id="rId2"/>
    <p:sldId id="305" r:id="rId3"/>
    <p:sldId id="312" r:id="rId4"/>
    <p:sldId id="309" r:id="rId5"/>
    <p:sldId id="313" r:id="rId6"/>
    <p:sldId id="310" r:id="rId7"/>
    <p:sldId id="316" r:id="rId8"/>
    <p:sldId id="311" r:id="rId9"/>
    <p:sldId id="314" r:id="rId10"/>
    <p:sldId id="257" r:id="rId11"/>
    <p:sldId id="258" r:id="rId12"/>
    <p:sldId id="259" r:id="rId13"/>
    <p:sldId id="315" r:id="rId14"/>
    <p:sldId id="260" r:id="rId15"/>
    <p:sldId id="279" r:id="rId16"/>
    <p:sldId id="263" r:id="rId17"/>
    <p:sldId id="264" r:id="rId18"/>
    <p:sldId id="261" r:id="rId19"/>
    <p:sldId id="265" r:id="rId20"/>
    <p:sldId id="266" r:id="rId21"/>
    <p:sldId id="281" r:id="rId22"/>
    <p:sldId id="280" r:id="rId23"/>
    <p:sldId id="269" r:id="rId24"/>
    <p:sldId id="270" r:id="rId25"/>
    <p:sldId id="278" r:id="rId26"/>
    <p:sldId id="271" r:id="rId27"/>
    <p:sldId id="273" r:id="rId28"/>
    <p:sldId id="274" r:id="rId29"/>
    <p:sldId id="275" r:id="rId30"/>
    <p:sldId id="272" r:id="rId31"/>
    <p:sldId id="286" r:id="rId32"/>
    <p:sldId id="285" r:id="rId33"/>
    <p:sldId id="276" r:id="rId34"/>
    <p:sldId id="277" r:id="rId35"/>
    <p:sldId id="287" r:id="rId36"/>
    <p:sldId id="288" r:id="rId37"/>
    <p:sldId id="289" r:id="rId38"/>
    <p:sldId id="290" r:id="rId39"/>
    <p:sldId id="291" r:id="rId40"/>
    <p:sldId id="284" r:id="rId41"/>
    <p:sldId id="296" r:id="rId42"/>
    <p:sldId id="292" r:id="rId43"/>
    <p:sldId id="293" r:id="rId44"/>
    <p:sldId id="282" r:id="rId45"/>
    <p:sldId id="294" r:id="rId46"/>
    <p:sldId id="306" r:id="rId47"/>
    <p:sldId id="307" r:id="rId48"/>
    <p:sldId id="308" r:id="rId49"/>
    <p:sldId id="302" r:id="rId50"/>
    <p:sldId id="300" r:id="rId51"/>
    <p:sldId id="301" r:id="rId52"/>
    <p:sldId id="30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277"/>
    <a:srgbClr val="797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86" autoAdjust="0"/>
    <p:restoredTop sz="94660"/>
  </p:normalViewPr>
  <p:slideViewPr>
    <p:cSldViewPr snapToGrid="0">
      <p:cViewPr>
        <p:scale>
          <a:sx n="119" d="100"/>
          <a:sy n="119" d="100"/>
        </p:scale>
        <p:origin x="3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3:57:10.762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6:17.423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0 316 8027,'7'-10'0,"-1"-2"0,-5 2 0,1 0 0,2 0 0,0 0 0,0-1 0,2-2 0,5-1 0,-3 6 0,0-2 0,4 1 0,1-1 0,1 0 0,0-1 0,-1 1 0,1 1 0,1-1 0,0 1 0,11-7 0,2 1 0,6 1 0,4 1 0,-13 6 0,1 0 0,1 1 0,1 0 0,1 0 0,0 0 0,-1 1 0,1 1 0,-2 0 0,0 0 0,21 0 0,-1 2 0,-2 1 0,-2 2 0,-1 1 0,4 3 0,-2 1 0,5 1 0,-2 1 0,0 0 0,-23-3 0,0 0 0,21 4 0,-5 1 0,-4 1 0,-4 0 0,1 3 0,-5-3 0,-12-3 0,0-1 0,10 7 0,4 0 0,-6-2 0,5 2 0,-5-1 0,0 1 0,-3-1 0,-1 0 0,-3 0 0,3 1 0,-2 0 0,0 0 0,-10-5 0,1-1 0,9 7 0,-4 1 0,4 0 0,-4-1 0,2 2 0,0-2 0,-8-6 0,0-1 0,2 1 0,-1 0 0,1-1 0,-1 1 0,8 6 0,-7-6 0,0 0 0,6 8 0,-7-8 0,0 0 0,-1 0 0,-1 0 0,3-1 0,-1 1 0,-1 0 0,0-1 0,3 1 0,0-1 0,0 1 0,0-1 0,0 1 0,1 0 0,12 7 0,-13-8 0,1 1 0,14 6 0,1 0 0,1 1 0,1-5 0,1 2 0,7-2 0,2-1 0,4-1 0,-1-2 0,3 0 0,4-1 0,1 0 0,-23-3 0,0 0 0,24 2 0,1-2 0,0 0 0,2-1 0,-26-1 0,-1 0 0,22 0 0,5 0 0,-7 0 0,3 0 0,-4-1 0,-1 0 0,-2 0 0,0 0 0,0 0 0,1 0 0,-1 0 0,-2 0 0,0 0 0,-3 0 0,-1 0 0,-2 0 0,1-1 0,-2 0 0,0 0 0,-2-1 0,1 0 0,-1 0 0,-1-1 0,-1 1 0,-3 0 0,2 0 0,-4 1 0,4 0 0,-2 0 0,1 0 0,3 1 0,-3 0 0,1 0 0,0-1 0,1 1 0,2-1 0,-1 0 0,-1-1 0,-1-1 0,-1 0 0,-1 0 0,-1-2 0,-1 1 0,-3 1 0,-1-1 0,-3 2 0,3 0 0,-1 1 0,4 1 0,1 0 0,1 0 0,3 1 0,1 0 0,3 0 0,3 2 0,3 1 0,4 1 0,1 1 0,-1 1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7:07.12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8027,'32'-2'0,"-1"0"0,-11 2 0,5 0 0,3-2 0,3-4 0,1-5 0,-2-5 0,-3-3 0,-1-3 0,-8-5 0,-4-8 0,-3-10 0,-4-7 0,-1-7 0,-4 28 0,0 0 0,1-1 0,-1-1 0,0-1 0,0-1 0,0-1 0,0 0 0,0 5 0,1-1 0,-1-1 0,0 1 0,4-21 0,3 2 0,4 7 0,4 10 0,5 5 0,4 6 0,2 4 0,6 8 0,0 5 0,2 4 0,1 8 0,4 11 0,3 13 0,1 9 0,-23-16 0,0 1 0,-1 1 0,0-1 0,0 1 0,0-1 0,18 18 0,3 0 0,3-5 0,0-6 0,6-4 0,-5-9 0,2-7 0,-1-8 0,-2-8 0,-1-9 0,-5-16 0,-4-6 0,-1-8 0,-8-7 0,-6 4 0,-9 17 0,-1 0 0,8-26 0,-8 21 0,1-1 0,0 0 0,0 0 0,0 0 0,-1-1 0,0-1 0,0 1 0,0 0 0,-1 1 0,0 5 0,0 1 0,0-5 0,1 1 0,8-22 0,-7 23 0,1 2 0,6-20 0,8-1 0,-3 5 0,5 2 0,-3 4 0,3 9 0,-2 2 0,-2 8 0,1 1 0,-1 6 0,2 2 0,-1 4 0,-1 3 0,5 5 0,-1 2 0,5 7 0,-1 5 0,3 5 0,2 6 0,2 2 0,-2 1 0,-1 5 0,-1 2 0,-2 1 0,-5 2 0,-3 4 0,-3 0 0,0 2 0,-1 3 0,1-1 0,2 3 0,0-3 0,1 2 0,1-3 0,0-1 0,0-4 0,2-3 0,-3-7 0,0 0 0,-5-9 0,-1 5 0,-7-5 0,-2 6 0,-6-4 0,-1 3 0,1-3 0,-4 4 0,4-3 0,0 5 0,5 2 0,2 1 0,6 3 0,2-1 0,3 1 0,2-3 0,4-1 0,1-8 0,1 1 0,0-8 0,-2 2 0,0-2 0,0 0 0,-1 3 0,1-1 0,-4-2 0,-3-4 0,-1-2 0,-1-7 0,1-5 0,1-6 0,3-3 0,1-1 0,3 1 0,1 4 0,1 2 0,1 4 0,1 0 0,-3 2 0,-3 2 0,-3 2 0,-1 3 0,0 2 0,-1 1 0,3-1 0,2 2 0,0-3 0,4 1 0,0 1 0,3 1 0,2 2 0,1-2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13:35:31.9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6997 12977 7533,'-27'-22'449,"2"5"-359,12 17 0,0 0 0,0 6 90,0-5-90,0 5 180,6-6-180,-5 0 90,5 6 0,-6-5 0,0 11-90,6-11-90,1 11-90,6-11 180,-6 11 0,5-11-180,-5 11-90,6-5 360,0 12-270,0-10-90,0 20 180,0-19 0,6 14-90,1-11 90,6-6 0,0-1 180,0-6-180,0 0 90,6 0 0,1-6 89,12-7-89,-11-7 0,10-12 0,-23 11-90,4-4 0,-12 6 90,0-1-180,0 0 180,0 1-90,-6 12 0,-1 1 0,-6 6 90,0 0-90,0 0 180,-11 12-180,8-4 0,-9 17 0,18-11 0,-5 5 90,11-6-180,-11 6 90,10-5 0,-4 5 0,6-6 0,0-6 90,6 5-90,2-5-180,5 0 180,0-1 0,12 0 0,-9-5 0,14-1 0,-16-1 90,5-11 90,-6 5-180,0-6 0,0-5 180,-6 3-180,-1-4 90,-6 0-90,0-1 0,0 0 90,-6 1-180,-7 6 90,-1 0 90,-5 6-90,0 1 0,-1 6 90,0 0 90,1 6 89,6 1-179,-6 6-90,10 0 180,-8 0-180,10 0 90,0 0-270,1 0 270,6 0-90,0 0 90,0-6-180,12 5 180,-4-11 0,11 11-270,0-11 90,-5 5 90,11-6-359,1-6 179,1 5 0,-1-11 90,-7 11 90,0-11 0,-5 5 0,5-6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7:09.27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7152 6296 15587,'13'-22'-1093,"0"-1"1,3 1 0,-3 3 300,-4-1 363,2 8 424,-11 1-393,0 4 10,0 0 120,0 2-403,0-1 380,0 5-32,0-10 229,0 9-495,0-3 499,0 5 851,0 5-671,0-3-270,0 9 180,-6 1 289,-1 2 21,-5 9 116,-1-3-39,6 10-1175,2-9 966,-1 2 71,5 0-209,-4 9-211,10 12-9,-2-16 1,1 0-3098,3 17 2455,4 3 776,-8-2 1,1 0-69,2-16 0,0 2-298,-1 4 0,-1 6 0,1 1 0,-1-3 381,1 0 0,-1-3 1,1 1 0,-1 5 1,1 1 0,-2 1 33,0 3 0,-2 2 1,1-2 0,0-5 1,0-1 0,-1 1 30,0 6 0,-1 0 1,1-1-592,0-9 0,1-1 0,0-2 560,1 9 1,0-2-9,0-5 1,1-3-99,2-10 1,0 0 166,-3 4 1,1-1 1684,12 8-1471,-7-3-144,3-1 99,-1-9 1360,-10-16-1452,5 4 2987,0-10-2246,-5 5 269,10 0-969,-4 0 237,5 1-225,1-1 293,-1-6 447,-5 0-274,-2 0-498,-5 0 648,6-6-1158,-5-6-25,-1-7-417,-7-6 147,-11 0-204,-1 6 255,-6-5-165,1 5 227,-1-6 159,0 6 750,0-4-88,0 9 268,1-4-322,4 6-134,-3-1 24,9 6 56,-4 2-40,6 5 168,-1 0 50,6 5-348,2-3-111,10 3-143,2-5 176,11 0-15,2-11-168,4 8 64,7-13-197,6 4 276,-4 3 192,8-7 75,2 14 26,-14 2 79,0 18-331,-24 3-145,-10 26 213,-8-7-1200,0 4 730,-5-8 444,5 0-951,5-12 0,-1 1 933,-1 1 1,0 0 0,-4 7-1,-2 0 1,0-5 0,0 1-1</inkml:trace>
  <inkml:trace contextRef="#ctx0" brushRef="#br1" timeOffset="11760">5429 10076 7533,'-5'-38'-450,"-2"7"810,0 13 0,-4 0-271,4 10 1,0-8 0,-4 9-90,4-6 180,-11-10-180,4 8 0,-2-5 0,-2 0-3277,-4-2 3264,5 5 1,-2-2-987,-10-10 0,0 0 999,11 11 0,-2-2-446,-12-13 0,-5-4 1,3 4 490,7 9 0,2 1-298,-1-2 1,0-2 0,1 3 297,0 5 0,2 1-90,3 0 0,1-1 0,-2-2 0,-1-1 90,1 1 0,0-2-103,-7-9 1,0-2 57,5 10 0,0 0 510,-4-8 0,0-1-465,2 3 0,2 0-45,3-2 0,0-1 90,-7-4 0,0 0-90,5 0 0,0 1 0,-2 6 0,-2 2-45,-1-1 0,-1 3 90,0 3 0,0 3 496,2 4 1,1 0-497,-8-2 0,1 1 45,8 6 0,1 1 996,-2-2 0,0 1-906,-5-2-1,18 6-89,6-4 2980,6 10-2980,6-4 614,1 5-704,-1 0 0,5 0 0,-9 0 90,3 0-450,-5 0 181,0 0 179,6 5 0,-5-4-90,10 5 90,-9-6 0,9 5 0,-10-3 90,10 9-90,-4-10 0,5 10 0,-5-9 0,4 3 0,-4 0 0,6 2-90,10 6 90,-8-1 0,25 6 0,-23-4 0,17 15 0,-9-9 0,-5 3 0,3 1-45,2-1 0,1 0 45,-6-3 0,0-1 0,14 10 0,-22-17 90,1-11 359,-1 5-269,-5-6 0,-1 0 0,-6 0 0,0-6-270,0-1 90,0 0 90,0 2-90,0-1 90,0 5-360,-6-5 0,5 6 270,-5 0 0,6 0 0,0 0 90,-5 0-90,3 0 90,-3 0 0,-1 6-90,-1-5 180,-5 10-180,0-10 90,5 11-90,-4-11 0,4 5 90,-6-1-90,7-4 0,-11 5 90,9-1-90,-5-3 0,2 8 90,10-8-90,-10 9 0,10-10 0,-10 11 0,9-11 0,-9 10 90,10-10-90,-5 10 180,6-9-90,0 3-90,0-5-90,0 0-90,-5-5 180,3-2 0,-3 0-180,-1-10 180,5 9 0,-5-15 0,-5-2-90,9 4 90,-15-8-180,-1-7 180,3 13-180,-8-17 0,-1 15 0,3 5 180,-3-4 0,-5 1-90,8 8 90,2-3-899,2 18 629,27 12-550,-2 8 1,22 10 0,2 2 0</inkml:trace>
  <inkml:trace contextRef="#ctx0" brushRef="#br0" timeOffset="13017">7574 6755 12672,'18'-25'-1803,"-4"6"1323,-2 1 304,-6 6 80,-1 5 315,-4-4-244,5 10 939,-6-5-1628,0 6 1434,0 0-359,5 6-46,2 11-374,6 4 63,-6 4-158,4 15-237,-5-17 328,1 16 1,-1 2-539,1 4-492,-5-4 1,0 7 0,-1-4 614,0-8 1,-2 2 407,-1 6 0,-1 8 1,0 1-1,0-6-709,2-11 0,1-3 1,-1 2 742,-2 4 1,0 3-1,0 0 1,0-5 2,3 8 1,0-3-773,0 1 1,0-1 793,0-4 0,0 0 2,3 2 1,0 0-176,-3-3 0,1 0 175,5-2 0,-1-1-85,-4-4 1,0 2 80,2 15 0,1 7 0,0-6 342,-1-14 0,1-1-332,-2 13 0,0 4 0,1-10-7,2-8 63,1 9 1293,0-18-1259,1 0 2480,4-12-2263,-9-9 929,3 3-1015,-5-5 2564,0-11-2909,0-8 17,-5-2 93,-2-2-433,-17-12 373,4 12-144,-1-4 0,0 1-134,-1 4 74,2 5 0,0 0 444,5 3 625,-8 2-831,5 1 157,4 4 155,2 0-97,1 1 10,9 6 164,-3 0 79,5 0-264,0 0-54,5 0 13,2 0 74,11 6-151,7-5 49,1 5-139,10-6-588,12 6 394,-22-6 1,1 1 134,4 4 0,0 1-288,13-5 94,-14 10 60,-12-10 311,-6 27-351,-10-6 263,-6 6 0,-5 4-535,-10 7 0,-4 1 188,3 2 1,-2 2-1,0-7 1,-2 2-1,0-1 1,5-5-1,-1 1 1,1-1-1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4:00.761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3866 8027,'59'-28'0,"-1"0"0,1 3 0,2 5 0,64 13 0,-60 5 0,1 0 0,2 1 0,0-1 0,5-1 0,1-2 0,3-2 0,2-1 0,5-1 0,3-3 0,8-5 0,2-3 0,-1 1 0,-1-4 0,-2-4 0,-1-2 0,-2 0 0,-3-1 0,-3-2 0,-3-2 0,-3-2 0,-3-3 0,-8 0 0,-3-3 0,-1-4 0,-4-1 0,-4-2 0,-4-1 0,-3-3 0,-3 0 0,-6 4 0,-4 0 0,1-8 0,-3 1 0,16-31 0,1-7 0,-9 6 0,1-1 0,-5 3 0,0 2 0,5 1 0,0 2 0,1-1 0,2 0 0,-3-5 0,5-4 0,0-3 0,-22 45 0,1 0 0,1 1 0,2-1 0,3-1 0,0-1 0,3-5 0,1 0 0,1 0 0,0 0 0,-4 5 0,0 0 0,1 0 0,0 1 0,28-37 0,3-2 0,0 4 0,0 6 0,1-1 0,3 3 0,-2 4 0,4 3 0,-3 6 0,5 8 0,-7 5 0,4 13 0,-9 8 0,-1 9 0,-5 9 0,1 1 0,0 7 0,0 1 0,4 3 0,1 0 0,4 0 0,5 0 0,-8 3 0,5 2 0,-8 5 0,4 5 0,-6 4 0,3 3 0,-4-3 0,0 2 0,-9-1 0,2-1 0,-9 1 0,4 0 0,-4 2 0,0 1 0,2-1 0,-4 3 0,8 2 0,-4 3 0,5 3 0,-1 1 0,1 3 0,-1 0 0,0 3 0,-3-1 0,3 7 0,-4 0 0,5 6 0,-1 3 0,1-2 0,-1 6 0,1-6 0,-5-1 0,1-5 0,-3-5 0,-1-3 0,5-4 0,-5 1 0,2-5 0,-3 2 0,-1-3 0,0 0 0,0-1 0,1 2 0,-1 1 0,-4 2 0,3 3 0,-3 4 0,1 0 0,2 4 0,-3-1 0,4 1 0,1 1 0,3-1 0,1 1 0,5-5 0,3 4 0,2-4 0,0 3 0,3-6 0,-9 5 0,1-4 0,-1 3 0,-2-2 0,-3 3 0,0-8 0,1 4 0,-4-8 0,4 2 0,-5 0 0,0-2 0,0 2 0,1-1 0,-1 0 0,4 7 0,2-4 0,7 5 0,2 4 0,4-2 0,4 3 0,-7-8 0,6-4 0,-5-8 0,1-2 0,-1-8 0,-10-4 0,-1-3 0,0-1 0,8-3 0,-3 3 0,2-3 0,-11 0 0,-8-1 0,-13-3 0,-3 0 0,-6 4 0,-12 3 0,-3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3:57:41.748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3:09.105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5:43.21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8027,'20'-13'0,"-1"-1"0,1 2 0,1 3 0,21 5 0,-20 3 0,0 0 0,0 1 0,2-1 0,0-1 0,1 0 0,1-1 0,0-1 0,3-1 0,0-1 0,3-2 0,0-1 0,1-1 0,-1 0 0,-1-3 0,0-1 0,-1 0 0,-1-1 0,-1 0 0,0-2 0,-2 0 0,-1-1 0,-2-2 0,-2 0 0,0-1 0,-1-2 0,-1-1 0,-2 0 0,-1-1 0,-1-1 0,-2 3 0,-1-1 0,0-3 0,-1 0 0,6-15 0,-1-4 0,-2 4 0,0-1 0,-1 2 0,-1 0 0,2 2 0,0-1 0,1 1 0,0 0 0,-1-3 0,2-2 0,0-1 0,-8 21 0,1 1 0,0-1 0,1 1 0,0-1 0,1-1 0,1-1 0,0-1 0,1-1 0,-1 2 0,-1 1 0,0 1 0,1-1 0,-1 1 0,10-18 0,1-1 0,0 2 0,0 4 0,0-2 0,1 2 0,-1 2 0,2 1 0,-1 3 0,2 4 0,-3 3 0,1 5 0,-2 5 0,-1 4 0,-1 4 0,-1 1 0,1 3 0,0 0 0,1 2 0,1 0 0,1 0 0,1 0 0,-2 2 0,1 0 0,-2 3 0,2 2 0,-3 2 0,1 2 0,-1-2 0,-1 2 0,-2-2 0,1 0 0,-4 1 0,2-1 0,-2 2 0,1 0 0,0-1 0,-1 3 0,2 0 0,-1 1 0,2 2 0,0 0 0,-1 2 0,1 0 0,-1 1 0,0 0 0,0 3 0,-1 0 0,2 3 0,0 2 0,-1-2 0,1 3 0,0-2 0,-2-1 0,0-2 0,0-3 0,-1-1 0,2-2 0,-2 0 0,1-2 0,-2 1 0,1-2 0,-1 0 0,1 1 0,-1-1 0,1 2 0,-2 0 0,1 2 0,-1 1 0,0 1 0,2 2 0,-2-1 0,1 1 0,1 0 0,1-1 0,0 2 0,2-3 0,1 1 0,0-1 0,0 1 0,2-3 0,-4 3 0,1-2 0,0 1 0,-2-1 0,0 2 0,0-4 0,0 2 0,-1-5 0,1 2 0,-2 0 0,1-1 0,-1 1 0,1-1 0,0 1 0,0 2 0,2-1 0,2 3 0,0 1 0,2-1 0,1 1 0,-2-3 0,2-2 0,-2-3 0,1-3 0,-1-2 0,-4-3 0,1-1 0,-1-1 0,3-1 0,-1 1 0,2-1 0,-6 0 0,-1 0 0,-5-2 0,-1 0 0,-2 1 0,-4 3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6:17.423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0 316 8027,'7'-10'0,"-1"-2"0,-5 2 0,1 0 0,2 0 0,0 0 0,0-1 0,2-2 0,5-1 0,-3 6 0,0-2 0,4 1 0,1-1 0,1 0 0,0-1 0,-1 1 0,1 1 0,1-1 0,0 1 0,11-7 0,2 1 0,6 1 0,4 1 0,-13 6 0,1 0 0,1 1 0,1 0 0,1 0 0,0 0 0,-1 1 0,1 1 0,-2 0 0,0 0 0,21 0 0,-1 2 0,-2 1 0,-2 2 0,-1 1 0,4 3 0,-2 1 0,5 1 0,-2 1 0,0 0 0,-23-3 0,0 0 0,21 4 0,-5 1 0,-4 1 0,-4 0 0,1 3 0,-5-3 0,-12-3 0,0-1 0,10 7 0,4 0 0,-6-2 0,5 2 0,-5-1 0,0 1 0,-3-1 0,-1 0 0,-3 0 0,3 1 0,-2 0 0,0 0 0,-10-5 0,1-1 0,9 7 0,-4 1 0,4 0 0,-4-1 0,2 2 0,0-2 0,-8-6 0,0-1 0,2 1 0,-1 0 0,1-1 0,-1 1 0,8 6 0,-7-6 0,0 0 0,6 8 0,-7-8 0,0 0 0,-1 0 0,-1 0 0,3-1 0,-1 1 0,-1 0 0,0-1 0,3 1 0,0-1 0,0 1 0,0-1 0,0 1 0,1 0 0,12 7 0,-13-8 0,1 1 0,14 6 0,1 0 0,1 1 0,1-5 0,1 2 0,7-2 0,2-1 0,4-1 0,-1-2 0,3 0 0,4-1 0,1 0 0,-23-3 0,0 0 0,24 2 0,1-2 0,0 0 0,2-1 0,-26-1 0,-1 0 0,22 0 0,5 0 0,-7 0 0,3 0 0,-4-1 0,-1 0 0,-2 0 0,0 0 0,0 0 0,1 0 0,-1 0 0,-2 0 0,0 0 0,-3 0 0,-1 0 0,-2 0 0,1-1 0,-2 0 0,0 0 0,-2-1 0,1 0 0,-1 0 0,-1-1 0,-1 1 0,-3 0 0,2 0 0,-4 1 0,4 0 0,-2 0 0,1 0 0,3 1 0,-3 0 0,1 0 0,0-1 0,1 1 0,2-1 0,-1 0 0,-1-1 0,-1-1 0,-1 0 0,-1 0 0,-1-2 0,-1 1 0,-3 1 0,-1-1 0,-3 2 0,3 0 0,-1 1 0,4 1 0,1 0 0,1 0 0,3 1 0,1 0 0,3 0 0,3 2 0,3 1 0,4 1 0,1 1 0,-1 1 0,-2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7:07.12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8027,'32'-2'0,"-1"0"0,-11 2 0,5 0 0,3-2 0,3-4 0,1-5 0,-2-5 0,-3-3 0,-1-3 0,-8-5 0,-4-8 0,-3-10 0,-4-7 0,-1-7 0,-4 28 0,0 0 0,1-1 0,-1-1 0,0-1 0,0-1 0,0-1 0,0 0 0,0 5 0,1-1 0,-1-1 0,0 1 0,4-21 0,3 2 0,4 7 0,4 10 0,5 5 0,4 6 0,2 4 0,6 8 0,0 5 0,2 4 0,1 8 0,4 11 0,3 13 0,1 9 0,-23-16 0,0 1 0,-1 1 0,0-1 0,0 1 0,0-1 0,18 18 0,3 0 0,3-5 0,0-6 0,6-4 0,-5-9 0,2-7 0,-1-8 0,-2-8 0,-1-9 0,-5-16 0,-4-6 0,-1-8 0,-8-7 0,-6 4 0,-9 17 0,-1 0 0,8-26 0,-8 21 0,1-1 0,0 0 0,0 0 0,0 0 0,-1-1 0,0-1 0,0 1 0,0 0 0,-1 1 0,0 5 0,0 1 0,0-5 0,1 1 0,8-22 0,-7 23 0,1 2 0,6-20 0,8-1 0,-3 5 0,5 2 0,-3 4 0,3 9 0,-2 2 0,-2 8 0,1 1 0,-1 6 0,2 2 0,-1 4 0,-1 3 0,5 5 0,-1 2 0,5 7 0,-1 5 0,3 5 0,2 6 0,2 2 0,-2 1 0,-1 5 0,-1 2 0,-2 1 0,-5 2 0,-3 4 0,-3 0 0,0 2 0,-1 3 0,1-1 0,2 3 0,0-3 0,1 2 0,1-3 0,0-1 0,0-4 0,2-3 0,-3-7 0,0 0 0,-5-9 0,-1 5 0,-7-5 0,-2 6 0,-6-4 0,-1 3 0,1-3 0,-4 4 0,4-3 0,0 5 0,5 2 0,2 1 0,6 3 0,2-1 0,3 1 0,2-3 0,4-1 0,1-8 0,1 1 0,0-8 0,-2 2 0,0-2 0,0 0 0,-1 3 0,1-1 0,-4-2 0,-3-4 0,-1-2 0,-1-7 0,1-5 0,1-6 0,3-3 0,1-1 0,3 1 0,1 4 0,1 2 0,1 4 0,1 0 0,-3 2 0,-3 2 0,-3 2 0,-1 3 0,0 2 0,-1 1 0,3-1 0,2 2 0,0-3 0,4 1 0,0 1 0,3 1 0,2 2 0,1-2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3:09.105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5:43.21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8027,'20'-13'0,"-1"-1"0,1 2 0,1 3 0,21 5 0,-20 3 0,0 0 0,0 1 0,2-1 0,0-1 0,1 0 0,1-1 0,0-1 0,3-1 0,0-1 0,3-2 0,0-1 0,1-1 0,-1 0 0,-1-3 0,0-1 0,-1 0 0,-1-1 0,-1 0 0,0-2 0,-2 0 0,-1-1 0,-2-2 0,-2 0 0,0-1 0,-1-2 0,-1-1 0,-2 0 0,-1-1 0,-1-1 0,-2 3 0,-1-1 0,0-3 0,-1 0 0,6-15 0,-1-4 0,-2 4 0,0-1 0,-1 2 0,-1 0 0,2 2 0,0-1 0,1 1 0,0 0 0,-1-3 0,2-2 0,0-1 0,-8 21 0,1 1 0,0-1 0,1 1 0,0-1 0,1-1 0,1-1 0,0-1 0,1-1 0,-1 2 0,-1 1 0,0 1 0,1-1 0,-1 1 0,10-18 0,1-1 0,0 2 0,0 4 0,0-2 0,1 2 0,-1 2 0,2 1 0,-1 3 0,2 4 0,-3 3 0,1 5 0,-2 5 0,-1 4 0,-1 4 0,-1 1 0,1 3 0,0 0 0,1 2 0,1 0 0,1 0 0,1 0 0,-2 2 0,1 0 0,-2 3 0,2 2 0,-3 2 0,1 2 0,-1-2 0,-1 2 0,-2-2 0,1 0 0,-4 1 0,2-1 0,-2 2 0,1 0 0,0-1 0,-1 3 0,2 0 0,-1 1 0,2 2 0,0 0 0,-1 2 0,1 0 0,-1 1 0,0 0 0,0 3 0,-1 0 0,2 3 0,0 2 0,-1-2 0,1 3 0,0-2 0,-2-1 0,0-2 0,0-3 0,-1-1 0,2-2 0,-2 0 0,1-2 0,-2 1 0,1-2 0,-1 0 0,1 1 0,-1-1 0,1 2 0,-2 0 0,1 2 0,-1 1 0,0 1 0,2 2 0,-2-1 0,1 1 0,1 0 0,1-1 0,0 2 0,2-3 0,1 1 0,0-1 0,0 1 0,2-3 0,-4 3 0,1-2 0,0 1 0,-2-1 0,0 2 0,0-4 0,0 2 0,-1-5 0,1 2 0,-2 0 0,1-1 0,-1 1 0,1-1 0,0 1 0,0 2 0,2-1 0,2 3 0,0 1 0,2-1 0,1 1 0,-2-3 0,2-2 0,-2-3 0,1-3 0,-1-2 0,-4-3 0,1-1 0,-1-1 0,3-1 0,-1 1 0,2-1 0,-6 0 0,-1 0 0,-5-2 0,-1 0 0,-2 1 0,-4 3 0,-1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/academic/class/15462-f09/www/lec/lec9.pdf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5902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dl.acm.org/citation.cfm?id=1590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2.sv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isneyAnimation/status/1146085535057715200" TargetMode="Externa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8.png"/><Relationship Id="rId4" Type="http://schemas.openxmlformats.org/officeDocument/2006/relationships/customXml" Target="../ink/ink5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2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2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2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hyperlink" Target="https://jo.dreggn.org/path-tracing-in-production/2019/index.html" TargetMode="External"/><Relationship Id="rId4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adebyevan.com/webgl-path-tracin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2.png"/><Relationship Id="rId4" Type="http://schemas.openxmlformats.org/officeDocument/2006/relationships/customXml" Target="../ink/ink9.xml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13: Path 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or incoming radiance at </a:t>
            </a:r>
            <a:r>
              <a:rPr lang="en-US" i="1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1312380" y="2098431"/>
            <a:ext cx="973620" cy="351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irradiance at infinitesimal patch</a:t>
            </a:r>
          </a:p>
        </p:txBody>
      </p:sp>
      <p:sp>
        <p:nvSpPr>
          <p:cNvPr id="16" name="Trapezium 15">
            <a:extLst>
              <a:ext uri="{FF2B5EF4-FFF2-40B4-BE49-F238E27FC236}">
                <a16:creationId xmlns:a16="http://schemas.microsoft.com/office/drawing/2014/main" id="{3B8F5EB3-A7DB-974B-AAEB-F9F372455B1C}"/>
              </a:ext>
            </a:extLst>
          </p:cNvPr>
          <p:cNvSpPr/>
          <p:nvPr/>
        </p:nvSpPr>
        <p:spPr>
          <a:xfrm>
            <a:off x="5274279" y="3786069"/>
            <a:ext cx="1157299" cy="388997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4BE8750-E16C-0941-A4A0-B91415982E7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C6480-D62C-9048-B66F-A205C56D2A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3BA9B-7F84-E840-8880-B1D24CDC451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230B19-B9E8-AE47-84D6-D7641C90C96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/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 =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blipFill>
                <a:blip r:embed="rId5"/>
                <a:stretch>
                  <a:fillRect l="-2721" t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BB32740-6EC3-3F48-B466-BCFE4749EED3}"/>
              </a:ext>
            </a:extLst>
          </p:cNvPr>
          <p:cNvSpPr txBox="1"/>
          <p:nvPr/>
        </p:nvSpPr>
        <p:spPr>
          <a:xfrm>
            <a:off x="8422864" y="2217136"/>
            <a:ext cx="312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irradiance at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</a:p>
          <a:p>
            <a:r>
              <a:rPr lang="en-US" sz="2000" dirty="0"/>
              <a:t>due to one incident ray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C24827-2D65-874E-AB2F-C240DA458EEC}"/>
              </a:ext>
            </a:extLst>
          </p:cNvPr>
          <p:cNvSpPr txBox="1"/>
          <p:nvPr/>
        </p:nvSpPr>
        <p:spPr>
          <a:xfrm>
            <a:off x="973293" y="2572767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Sr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4F0F7-B9A4-634B-AC5B-65BFAF1930D6}"/>
              </a:ext>
            </a:extLst>
          </p:cNvPr>
          <p:cNvSpPr txBox="1"/>
          <p:nvPr/>
        </p:nvSpPr>
        <p:spPr>
          <a:xfrm>
            <a:off x="6506528" y="2061922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17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3229710"/>
            <a:ext cx="717643" cy="706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radiance along a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3747160-65E2-5645-876C-4E1B48653A0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/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blipFill>
                <a:blip r:embed="rId6"/>
                <a:stretch>
                  <a:fillRect l="-10256" r="-217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61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5298-ED53-7FD4-DFC9-052958EB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56872233-9D0E-5E16-5636-8035D068F0E9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081BEB-325A-3DAB-077D-96881475D8FB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A792B-3A22-A386-CA26-DC2E19F29364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9796DD-C502-B2A4-99AE-88596B885E07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C70EB8C-EB57-B4E6-72C1-C993197E7F1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9653D-9372-7687-10B3-CCD9A75EB6DB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F5149D-7092-4F44-C19F-C871A0832CDA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3A7555-2EB2-DD64-3EF4-6CB57AC8357F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8A962CD-E9A1-6C5A-898A-13FC39AE6125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F14EFD-02A9-A202-F3A4-B3DA299BEC21}"/>
                  </a:ext>
                </a:extLst>
              </p:cNvPr>
              <p:cNvSpPr txBox="1"/>
              <p:nvPr/>
            </p:nvSpPr>
            <p:spPr>
              <a:xfrm>
                <a:off x="3723704" y="1297172"/>
                <a:ext cx="41736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roportional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F14EFD-02A9-A202-F3A4-B3DA299BE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704" y="1297172"/>
                <a:ext cx="4173651" cy="369332"/>
              </a:xfrm>
              <a:prstGeom prst="rect">
                <a:avLst/>
              </a:prstGeom>
              <a:blipFill>
                <a:blip r:embed="rId2"/>
                <a:stretch>
                  <a:fillRect l="-4559" t="-2666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16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Constant of proportionality is a function!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1C1F1C-7224-9E4B-A5E9-61075BD5ABF2}"/>
              </a:ext>
            </a:extLst>
          </p:cNvPr>
          <p:cNvSpPr txBox="1"/>
          <p:nvPr/>
        </p:nvSpPr>
        <p:spPr>
          <a:xfrm>
            <a:off x="1910780" y="3668842"/>
            <a:ext cx="774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Constant for a given pair of incident-outgoing directions</a:t>
            </a:r>
          </a:p>
          <a:p>
            <a:endParaRPr lang="en-US" sz="2400" dirty="0"/>
          </a:p>
          <a:p>
            <a:r>
              <a:rPr lang="en-US" sz="2400" dirty="0"/>
              <a:t>Determines  appearance of opaque materials</a:t>
            </a:r>
          </a:p>
          <a:p>
            <a:endParaRPr lang="en-US" sz="2400" dirty="0"/>
          </a:p>
          <a:p>
            <a:r>
              <a:rPr lang="en-US" sz="2400" dirty="0"/>
              <a:t>Bidirectional Reflectance Distribution Function (BRDF)-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35A15D-645D-8343-BCF6-094C90034842}"/>
              </a:ext>
            </a:extLst>
          </p:cNvPr>
          <p:cNvCxnSpPr>
            <a:cxnSpLocks/>
          </p:cNvCxnSpPr>
          <p:nvPr/>
        </p:nvCxnSpPr>
        <p:spPr>
          <a:xfrm>
            <a:off x="5781206" y="1786425"/>
            <a:ext cx="0" cy="176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8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9E580D0-DDBE-924A-8A3E-60CF1F157138}"/>
              </a:ext>
            </a:extLst>
          </p:cNvPr>
          <p:cNvSpPr/>
          <p:nvPr/>
        </p:nvSpPr>
        <p:spPr>
          <a:xfrm>
            <a:off x="5101699" y="2972877"/>
            <a:ext cx="2143854" cy="999854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74E55-3714-7344-AA49-29A15F406565}"/>
              </a:ext>
            </a:extLst>
          </p:cNvPr>
          <p:cNvSpPr txBox="1"/>
          <p:nvPr/>
        </p:nvSpPr>
        <p:spPr>
          <a:xfrm>
            <a:off x="7245553" y="2855814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66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8A879EE-B89E-0546-8DDB-2A7AE8A58F7E}"/>
              </a:ext>
            </a:extLst>
          </p:cNvPr>
          <p:cNvSpPr/>
          <p:nvPr/>
        </p:nvSpPr>
        <p:spPr>
          <a:xfrm>
            <a:off x="5115129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A525B9-4FA9-BA47-BECE-A8B4779E3B53}"/>
              </a:ext>
            </a:extLst>
          </p:cNvPr>
          <p:cNvSpPr/>
          <p:nvPr/>
        </p:nvSpPr>
        <p:spPr>
          <a:xfrm>
            <a:off x="5128130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594610" y="3108960"/>
            <a:ext cx="2886075" cy="7499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46009" y="304673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14126" y="3064535"/>
            <a:ext cx="2365801" cy="9081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30292" y="3521299"/>
            <a:ext cx="2534222" cy="45143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D5954-2FF4-6B4D-99E0-3761812DE5CD}"/>
              </a:ext>
            </a:extLst>
          </p:cNvPr>
          <p:cNvSpPr txBox="1"/>
          <p:nvPr/>
        </p:nvSpPr>
        <p:spPr>
          <a:xfrm>
            <a:off x="7762981" y="2947846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70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8175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BRDF measurement - </a:t>
            </a:r>
            <a:r>
              <a:rPr lang="en-US" dirty="0" err="1"/>
              <a:t>gonioreflectometer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5A098-127A-5E4A-9274-145F1BBE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90" y="1643269"/>
            <a:ext cx="5169820" cy="2908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3A63D-A8F3-CB4A-A681-61EE51A8F8A6}"/>
              </a:ext>
            </a:extLst>
          </p:cNvPr>
          <p:cNvSpPr txBox="1"/>
          <p:nvPr/>
        </p:nvSpPr>
        <p:spPr>
          <a:xfrm>
            <a:off x="7666382" y="4551293"/>
            <a:ext cx="119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robotae</a:t>
            </a:r>
            <a:r>
              <a:rPr lang="en-US" dirty="0"/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2D3F1-FC73-B14E-B39B-5CB8C72BD6FC}"/>
              </a:ext>
            </a:extLst>
          </p:cNvPr>
          <p:cNvSpPr/>
          <p:nvPr/>
        </p:nvSpPr>
        <p:spPr>
          <a:xfrm>
            <a:off x="198782" y="6180340"/>
            <a:ext cx="1035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http://www.cs.cmu.edu/afs/cs/academic/class/15462-f09/www/lec/lec9.pdf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0676F-C1DD-CF48-84BC-4F45CC94BEB8}"/>
              </a:ext>
            </a:extLst>
          </p:cNvPr>
          <p:cNvSpPr txBox="1"/>
          <p:nvPr/>
        </p:nvSpPr>
        <p:spPr>
          <a:xfrm>
            <a:off x="4735942" y="1327630"/>
            <a:ext cx="3439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tabulate 4D measured values?</a:t>
            </a:r>
          </a:p>
        </p:txBody>
      </p:sp>
    </p:spTree>
    <p:extLst>
      <p:ext uri="{BB962C8B-B14F-4D97-AF65-F5344CB8AC3E}">
        <p14:creationId xmlns:p14="http://schemas.microsoft.com/office/powerpoint/2010/main" val="29723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7EDA4-085C-2641-859D-4EFB01019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6" r="-3" b="16592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8FBD-A4EA-164E-90FF-C5728E1D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94" r="-3" b="23114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B4809-EC92-EF4B-BB50-1F5F5169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98" b="2622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82C4F-5A48-A646-A645-338D91DD9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0" r="1" b="16127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3015B-A067-ED47-82C7-FF7693674309}"/>
              </a:ext>
            </a:extLst>
          </p:cNvPr>
          <p:cNvSpPr txBox="1"/>
          <p:nvPr/>
        </p:nvSpPr>
        <p:spPr>
          <a:xfrm>
            <a:off x="-1" y="33130"/>
            <a:ext cx="208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functions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96FCE-DB51-744D-ABAF-3D49833450A1}"/>
              </a:ext>
            </a:extLst>
          </p:cNvPr>
          <p:cNvSpPr/>
          <p:nvPr/>
        </p:nvSpPr>
        <p:spPr>
          <a:xfrm>
            <a:off x="0" y="3106464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BSSRDF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6E92D6-BCCD-FE45-AE51-FD458371C951}"/>
              </a:ext>
            </a:extLst>
          </p:cNvPr>
          <p:cNvSpPr/>
          <p:nvPr/>
        </p:nvSpPr>
        <p:spPr>
          <a:xfrm>
            <a:off x="11281988" y="60904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BSDF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CEF75-E140-1049-AC77-CFD0AA3F6BF7}"/>
              </a:ext>
            </a:extLst>
          </p:cNvPr>
          <p:cNvSpPr/>
          <p:nvPr/>
        </p:nvSpPr>
        <p:spPr>
          <a:xfrm>
            <a:off x="11140923" y="388789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SvBRDF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73BB0-8A16-014B-8A6F-5C5188AF651E}"/>
              </a:ext>
            </a:extLst>
          </p:cNvPr>
          <p:cNvSpPr txBox="1"/>
          <p:nvPr/>
        </p:nvSpPr>
        <p:spPr>
          <a:xfrm>
            <a:off x="3332385" y="107070"/>
            <a:ext cx="65697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commonly used material models</a:t>
            </a:r>
          </a:p>
        </p:txBody>
      </p:sp>
    </p:spTree>
    <p:extLst>
      <p:ext uri="{BB962C8B-B14F-4D97-AF65-F5344CB8AC3E}">
        <p14:creationId xmlns:p14="http://schemas.microsoft.com/office/powerpoint/2010/main" val="231800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FD6-99E8-3D5A-362C-7DD5F58E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4E4AD8C-EDC9-30C4-1EBA-DB1FF46CBACF}"/>
              </a:ext>
            </a:extLst>
          </p:cNvPr>
          <p:cNvSpPr/>
          <p:nvPr/>
        </p:nvSpPr>
        <p:spPr>
          <a:xfrm>
            <a:off x="1739347" y="318714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3D3FB7-2BAB-F64C-8151-CCD5CE064E1C}"/>
              </a:ext>
            </a:extLst>
          </p:cNvPr>
          <p:cNvSpPr/>
          <p:nvPr/>
        </p:nvSpPr>
        <p:spPr>
          <a:xfrm>
            <a:off x="1940614" y="32202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3AD079-D837-4B6D-5265-5FFE3D4BBA9E}"/>
              </a:ext>
            </a:extLst>
          </p:cNvPr>
          <p:cNvSpPr/>
          <p:nvPr/>
        </p:nvSpPr>
        <p:spPr>
          <a:xfrm>
            <a:off x="2194891" y="322690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B6155-FA0A-7003-DD23-F0FCC29BFEED}"/>
              </a:ext>
            </a:extLst>
          </p:cNvPr>
          <p:cNvSpPr/>
          <p:nvPr/>
        </p:nvSpPr>
        <p:spPr>
          <a:xfrm>
            <a:off x="2506317" y="32202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9E0AAE-FD86-70C0-45BE-DEA1306BB344}"/>
              </a:ext>
            </a:extLst>
          </p:cNvPr>
          <p:cNvSpPr/>
          <p:nvPr/>
        </p:nvSpPr>
        <p:spPr>
          <a:xfrm>
            <a:off x="2011016" y="319046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566209-10CD-AAAE-6361-0348FCF69472}"/>
              </a:ext>
            </a:extLst>
          </p:cNvPr>
          <p:cNvSpPr/>
          <p:nvPr/>
        </p:nvSpPr>
        <p:spPr>
          <a:xfrm>
            <a:off x="2212283" y="32235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3050F7-861D-19EF-1309-6D21FCC13D67}"/>
              </a:ext>
            </a:extLst>
          </p:cNvPr>
          <p:cNvSpPr/>
          <p:nvPr/>
        </p:nvSpPr>
        <p:spPr>
          <a:xfrm>
            <a:off x="2466560" y="323021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B18128-C93F-5D34-F4A0-0E78E0E601DD}"/>
              </a:ext>
            </a:extLst>
          </p:cNvPr>
          <p:cNvSpPr/>
          <p:nvPr/>
        </p:nvSpPr>
        <p:spPr>
          <a:xfrm>
            <a:off x="2777986" y="32235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74994-74AE-F2A5-AF4D-2D420650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MC integration estimator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8D7D26-2C9E-9594-2FBD-63EE63D66B4A}"/>
              </a:ext>
            </a:extLst>
          </p:cNvPr>
          <p:cNvCxnSpPr>
            <a:cxnSpLocks/>
          </p:cNvCxnSpPr>
          <p:nvPr/>
        </p:nvCxnSpPr>
        <p:spPr>
          <a:xfrm flipV="1">
            <a:off x="4512365" y="1550505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63CDBE-7803-FCC7-7832-9EFF0A0B7DFF}"/>
              </a:ext>
            </a:extLst>
          </p:cNvPr>
          <p:cNvCxnSpPr>
            <a:cxnSpLocks/>
          </p:cNvCxnSpPr>
          <p:nvPr/>
        </p:nvCxnSpPr>
        <p:spPr>
          <a:xfrm>
            <a:off x="4316895" y="4933123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F6237D-9258-73A6-8B5D-A1E880D98BEC}"/>
              </a:ext>
            </a:extLst>
          </p:cNvPr>
          <p:cNvSpPr/>
          <p:nvPr/>
        </p:nvSpPr>
        <p:spPr>
          <a:xfrm>
            <a:off x="1560443" y="264380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08A2F31-7BCD-9188-1F48-6CDA4185CA35}"/>
                  </a:ext>
                </a:extLst>
              </p14:cNvPr>
              <p14:cNvContentPartPr/>
              <p14:nvPr/>
            </p14:nvContentPartPr>
            <p14:xfrm>
              <a:off x="4512364" y="2393294"/>
              <a:ext cx="3369359" cy="848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08A2F31-7BCD-9188-1F48-6CDA4185CA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6244" y="2387174"/>
                <a:ext cx="3381959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9DA2568-A0B9-219D-CA80-AF4B3CBACAB0}"/>
                  </a:ext>
                </a:extLst>
              </p14:cNvPr>
              <p14:cNvContentPartPr/>
              <p14:nvPr/>
            </p14:nvContentPartPr>
            <p14:xfrm>
              <a:off x="4523381" y="2933164"/>
              <a:ext cx="3369359" cy="1391837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9DA2568-A0B9-219D-CA80-AF4B3CBACA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5821" y="2925604"/>
                <a:ext cx="3384480" cy="140695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BE4C16-2813-E445-06DA-135428AD53F4}"/>
              </a:ext>
            </a:extLst>
          </p:cNvPr>
          <p:cNvSpPr txBox="1"/>
          <p:nvPr/>
        </p:nvSpPr>
        <p:spPr>
          <a:xfrm>
            <a:off x="5169721" y="378168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pdf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F5018-FCFF-9A35-D3D9-BDF11DE212A1}"/>
              </a:ext>
            </a:extLst>
          </p:cNvPr>
          <p:cNvSpPr txBox="1"/>
          <p:nvPr/>
        </p:nvSpPr>
        <p:spPr>
          <a:xfrm>
            <a:off x="5169721" y="278726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88946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multiple incident rays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blipFill>
                <a:blip r:embed="rId2"/>
                <a:stretch>
                  <a:fillRect l="-2041" t="-16666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1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emission from surface at </a:t>
            </a:r>
            <a:r>
              <a:rPr lang="en-US" i="1" dirty="0"/>
              <a:t>x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+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blipFill>
                <a:blip r:embed="rId2"/>
                <a:stretch>
                  <a:fillRect l="-1496" t="-175862" b="-25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89DB8-4AC1-DC45-9F1D-F47C6A319E1E}"/>
              </a:ext>
            </a:extLst>
          </p:cNvPr>
          <p:cNvCxnSpPr/>
          <p:nvPr/>
        </p:nvCxnSpPr>
        <p:spPr>
          <a:xfrm flipV="1">
            <a:off x="10075394" y="1711199"/>
            <a:ext cx="501987" cy="43040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2467352-050B-904A-BF23-0DB0EFBCC2A8}"/>
              </a:ext>
            </a:extLst>
          </p:cNvPr>
          <p:cNvCxnSpPr/>
          <p:nvPr/>
        </p:nvCxnSpPr>
        <p:spPr>
          <a:xfrm>
            <a:off x="5072095" y="1771159"/>
            <a:ext cx="5018289" cy="185220"/>
          </a:xfrm>
          <a:prstGeom prst="bentConnector3">
            <a:avLst>
              <a:gd name="adj1" fmla="val 1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8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limit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/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=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 +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blipFill>
                <a:blip r:embed="rId2"/>
                <a:stretch>
                  <a:fillRect l="-1280" t="-96875" b="-89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C9EDDD-B8C5-D84F-9DBB-DA146D6AC2A0}"/>
              </a:ext>
            </a:extLst>
          </p:cNvPr>
          <p:cNvCxnSpPr/>
          <p:nvPr/>
        </p:nvCxnSpPr>
        <p:spPr>
          <a:xfrm>
            <a:off x="4931764" y="1783830"/>
            <a:ext cx="0" cy="1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E2617E-84D7-DF4D-B814-5D4EA4769118}"/>
              </a:ext>
            </a:extLst>
          </p:cNvPr>
          <p:cNvCxnSpPr>
            <a:cxnSpLocks/>
          </p:cNvCxnSpPr>
          <p:nvPr/>
        </p:nvCxnSpPr>
        <p:spPr>
          <a:xfrm>
            <a:off x="5294026" y="1783830"/>
            <a:ext cx="0" cy="244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7BDA83-ECAC-304D-8B4F-2328F672DC79}"/>
              </a:ext>
            </a:extLst>
          </p:cNvPr>
          <p:cNvCxnSpPr>
            <a:cxnSpLocks/>
          </p:cNvCxnSpPr>
          <p:nvPr/>
        </p:nvCxnSpPr>
        <p:spPr>
          <a:xfrm>
            <a:off x="6660629" y="1783830"/>
            <a:ext cx="0" cy="3072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DEDDF8-6B04-1541-A9C7-4D6864744072}"/>
              </a:ext>
            </a:extLst>
          </p:cNvPr>
          <p:cNvCxnSpPr>
            <a:cxnSpLocks/>
          </p:cNvCxnSpPr>
          <p:nvPr/>
        </p:nvCxnSpPr>
        <p:spPr>
          <a:xfrm>
            <a:off x="8027232" y="1783830"/>
            <a:ext cx="0" cy="380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B3A627-5D7C-4F4A-87D4-4E66369A305F}"/>
              </a:ext>
            </a:extLst>
          </p:cNvPr>
          <p:cNvSpPr txBox="1"/>
          <p:nvPr/>
        </p:nvSpPr>
        <p:spPr>
          <a:xfrm>
            <a:off x="3777526" y="3076731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hemisphere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720FAC-A12D-4E4E-A50A-825096363615}"/>
              </a:ext>
            </a:extLst>
          </p:cNvPr>
          <p:cNvSpPr txBox="1"/>
          <p:nvPr/>
        </p:nvSpPr>
        <p:spPr>
          <a:xfrm>
            <a:off x="4931764" y="4281565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BRDF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1BBD56-01C4-A844-8C16-4668D343AB7B}"/>
              </a:ext>
            </a:extLst>
          </p:cNvPr>
          <p:cNvSpPr txBox="1"/>
          <p:nvPr/>
        </p:nvSpPr>
        <p:spPr>
          <a:xfrm>
            <a:off x="5671281" y="4927818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 radiance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3830A-DA72-174C-A644-1357AE0C3A04}"/>
              </a:ext>
            </a:extLst>
          </p:cNvPr>
          <p:cNvSpPr txBox="1"/>
          <p:nvPr/>
        </p:nvSpPr>
        <p:spPr>
          <a:xfrm>
            <a:off x="6977925" y="5617366"/>
            <a:ext cx="210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dependence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8CADCE-7097-834E-9D5F-9438934D7ABD}"/>
              </a:ext>
            </a:extLst>
          </p:cNvPr>
          <p:cNvCxnSpPr>
            <a:cxnSpLocks/>
          </p:cNvCxnSpPr>
          <p:nvPr/>
        </p:nvCxnSpPr>
        <p:spPr>
          <a:xfrm>
            <a:off x="2970551" y="1768840"/>
            <a:ext cx="0" cy="76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52CFEC-C33B-7941-BD99-83FD8E61D3B3}"/>
              </a:ext>
            </a:extLst>
          </p:cNvPr>
          <p:cNvSpPr txBox="1"/>
          <p:nvPr/>
        </p:nvSpPr>
        <p:spPr>
          <a:xfrm>
            <a:off x="2394682" y="2513364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emission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536EF7-DC6A-5746-A3A9-F7208076A01F}"/>
              </a:ext>
            </a:extLst>
          </p:cNvPr>
          <p:cNvSpPr/>
          <p:nvPr/>
        </p:nvSpPr>
        <p:spPr>
          <a:xfrm>
            <a:off x="3797461" y="5868252"/>
            <a:ext cx="5176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the rendering equation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69A9EE-1D96-F443-A76A-575B6E3FDE4C}"/>
              </a:ext>
            </a:extLst>
          </p:cNvPr>
          <p:cNvSpPr/>
          <p:nvPr/>
        </p:nvSpPr>
        <p:spPr>
          <a:xfrm>
            <a:off x="8958888" y="6047695"/>
            <a:ext cx="126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[Kajiya 86]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83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rendering equation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4D1A5-CD1F-EC4A-80A5-B348C5B9C1EF}"/>
              </a:ext>
            </a:extLst>
          </p:cNvPr>
          <p:cNvSpPr/>
          <p:nvPr/>
        </p:nvSpPr>
        <p:spPr>
          <a:xfrm>
            <a:off x="6605200" y="6276292"/>
            <a:ext cx="546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[Kajiya 86] https://dl.acm.org/citation.cfm?id=15902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8" t="20394" r="21628" b="15954"/>
          <a:stretch/>
        </p:blipFill>
        <p:spPr>
          <a:xfrm>
            <a:off x="4307305" y="2959769"/>
            <a:ext cx="3765884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39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Whitted</a:t>
            </a:r>
            <a:r>
              <a:rPr lang="en-US" dirty="0"/>
              <a:t> raytracing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8" t="20394" r="21628" b="15954"/>
          <a:stretch/>
        </p:blipFill>
        <p:spPr>
          <a:xfrm>
            <a:off x="7014137" y="1485529"/>
            <a:ext cx="3765884" cy="31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C6AF8-6A21-6144-808D-7BE7E42DA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7" t="17513" r="16252" b="16418"/>
          <a:stretch/>
        </p:blipFill>
        <p:spPr>
          <a:xfrm>
            <a:off x="753685" y="1467851"/>
            <a:ext cx="5550864" cy="313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20E46-BD38-3642-8EAC-3FF9BC3C54AF}"/>
              </a:ext>
            </a:extLst>
          </p:cNvPr>
          <p:cNvSpPr txBox="1"/>
          <p:nvPr/>
        </p:nvSpPr>
        <p:spPr>
          <a:xfrm>
            <a:off x="3157425" y="4910806"/>
            <a:ext cx="629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get ‘soft’ shading and lighting effects?</a:t>
            </a:r>
          </a:p>
        </p:txBody>
      </p:sp>
    </p:spTree>
    <p:extLst>
      <p:ext uri="{BB962C8B-B14F-4D97-AF65-F5344CB8AC3E}">
        <p14:creationId xmlns:p14="http://schemas.microsoft.com/office/powerpoint/2010/main" val="3884547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A7F5-324E-A44B-AFA0-8CFF2B8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rendering equation</a:t>
            </a:r>
          </a:p>
        </p:txBody>
      </p:sp>
    </p:spTree>
    <p:extLst>
      <p:ext uri="{BB962C8B-B14F-4D97-AF65-F5344CB8AC3E}">
        <p14:creationId xmlns:p14="http://schemas.microsoft.com/office/powerpoint/2010/main" val="261420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508688" y="4032319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2625306" y="4208206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2717350" y="4465618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C65342-A88C-5B4E-BE94-1B07E393F7BF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A42344-4C2A-0A4C-86E2-3223A3395D2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C55B26D-F6E5-214D-BA21-8390C95A7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57F8E6-BC81-5B45-93BF-B166E2C9B5AB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AC972-8D38-674B-87A6-157802FEB1F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E1FDC5-AADE-BC4E-9698-0FF18484B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7" name="Graphic 66" descr="Lightbulb">
            <a:extLst>
              <a:ext uri="{FF2B5EF4-FFF2-40B4-BE49-F238E27FC236}">
                <a16:creationId xmlns:a16="http://schemas.microsoft.com/office/drawing/2014/main" id="{0904918F-0B99-4F43-8407-7E37AC83F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311695-6918-7842-86AD-FB9F0B1A370F}"/>
              </a:ext>
            </a:extLst>
          </p:cNvPr>
          <p:cNvSpPr txBox="1"/>
          <p:nvPr/>
        </p:nvSpPr>
        <p:spPr>
          <a:xfrm>
            <a:off x="6627149" y="2043110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14:cNvPr>
              <p14:cNvContentPartPr/>
              <p14:nvPr/>
            </p14:nvContentPartPr>
            <p14:xfrm>
              <a:off x="2448720" y="4653000"/>
              <a:ext cx="10332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20" y="4636800"/>
                <a:ext cx="13572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18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023036" y="2787398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4511485" y="2669827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716448" y="2669116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726042-A204-E340-A32D-75FDBF3C144F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ABDAD3-4310-8648-B47B-848233DF0342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3024FE-A47A-2744-A7EF-12AAB18A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B78DC4-33BC-3B4C-89FC-946A87C8A3C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14:cNvPr>
              <p14:cNvContentPartPr/>
              <p14:nvPr/>
            </p14:nvContentPartPr>
            <p14:xfrm>
              <a:off x="1432440" y="2204280"/>
              <a:ext cx="1411200" cy="142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6240" y="2182680"/>
                <a:ext cx="1449000" cy="14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2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513270C-7F79-EB40-8B08-8E068EC9889F}"/>
              </a:ext>
            </a:extLst>
          </p:cNvPr>
          <p:cNvSpPr txBox="1"/>
          <p:nvPr/>
        </p:nvSpPr>
        <p:spPr>
          <a:xfrm>
            <a:off x="6627149" y="2043110"/>
            <a:ext cx="5332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  <a:p>
            <a:r>
              <a:rPr lang="en-US" sz="2000" dirty="0"/>
              <a:t>3) Sample those hemispheres</a:t>
            </a:r>
          </a:p>
          <a:p>
            <a:endParaRPr lang="en-US" sz="2000" dirty="0"/>
          </a:p>
          <a:p>
            <a:r>
              <a:rPr lang="en-US" sz="2000" dirty="0"/>
              <a:t>4) Recurse until k bounces</a:t>
            </a:r>
          </a:p>
          <a:p>
            <a:endParaRPr lang="en-US" sz="2000" dirty="0"/>
          </a:p>
          <a:p>
            <a:r>
              <a:rPr lang="en-US" sz="2000" dirty="0"/>
              <a:t>5) Use recursion results to estimate radiance</a:t>
            </a:r>
          </a:p>
        </p:txBody>
      </p:sp>
    </p:spTree>
    <p:extLst>
      <p:ext uri="{BB962C8B-B14F-4D97-AF65-F5344CB8AC3E}">
        <p14:creationId xmlns:p14="http://schemas.microsoft.com/office/powerpoint/2010/main" val="7463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A9ED07-379B-4140-8847-D127EC63B4D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 bounces with n samples each</a:t>
            </a:r>
          </a:p>
          <a:p>
            <a:r>
              <a:rPr lang="en-US" sz="2000" dirty="0"/>
              <a:t>         =   </a:t>
            </a:r>
            <a:r>
              <a:rPr lang="en-US" sz="2000" dirty="0" err="1"/>
              <a:t>n^k</a:t>
            </a:r>
            <a:r>
              <a:rPr lang="en-US" sz="2000" dirty="0"/>
              <a:t> samples per pixel</a:t>
            </a:r>
          </a:p>
          <a:p>
            <a:endParaRPr lang="en-US" sz="2000" dirty="0"/>
          </a:p>
          <a:p>
            <a:r>
              <a:rPr lang="en-US" sz="2000" dirty="0"/>
              <a:t>e.g. 8000 </a:t>
            </a:r>
            <a:r>
              <a:rPr lang="en-US" sz="2000" dirty="0" err="1"/>
              <a:t>spp</a:t>
            </a:r>
            <a:r>
              <a:rPr lang="en-US" sz="2000" dirty="0"/>
              <a:t>  if n = 20 and k = 3 </a:t>
            </a:r>
          </a:p>
        </p:txBody>
      </p:sp>
    </p:spTree>
    <p:extLst>
      <p:ext uri="{BB962C8B-B14F-4D97-AF65-F5344CB8AC3E}">
        <p14:creationId xmlns:p14="http://schemas.microsoft.com/office/powerpoint/2010/main" val="226688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345E-F9BF-F9D6-D874-34E5DD14D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4248-A1F2-D998-DB22-1A0CC942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MC integration estimator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500706D-92AC-1B28-4083-2FF868031A54}"/>
              </a:ext>
            </a:extLst>
          </p:cNvPr>
          <p:cNvCxnSpPr>
            <a:cxnSpLocks/>
          </p:cNvCxnSpPr>
          <p:nvPr/>
        </p:nvCxnSpPr>
        <p:spPr>
          <a:xfrm flipV="1">
            <a:off x="4512365" y="1550505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74F9FB-B12A-C33D-A6E3-93E70488AF1A}"/>
              </a:ext>
            </a:extLst>
          </p:cNvPr>
          <p:cNvCxnSpPr>
            <a:cxnSpLocks/>
          </p:cNvCxnSpPr>
          <p:nvPr/>
        </p:nvCxnSpPr>
        <p:spPr>
          <a:xfrm>
            <a:off x="4316895" y="4933123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B480061-2F35-71C6-7F0B-E7CE4FCF176F}"/>
              </a:ext>
            </a:extLst>
          </p:cNvPr>
          <p:cNvSpPr/>
          <p:nvPr/>
        </p:nvSpPr>
        <p:spPr>
          <a:xfrm>
            <a:off x="1560443" y="264380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170660-6A2C-5B33-2CFF-8DB6D8F6C31A}"/>
              </a:ext>
            </a:extLst>
          </p:cNvPr>
          <p:cNvSpPr/>
          <p:nvPr/>
        </p:nvSpPr>
        <p:spPr>
          <a:xfrm>
            <a:off x="4707836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8B63A7-988D-7269-4A81-8BD77C863197}"/>
              </a:ext>
            </a:extLst>
          </p:cNvPr>
          <p:cNvSpPr/>
          <p:nvPr/>
        </p:nvSpPr>
        <p:spPr>
          <a:xfrm>
            <a:off x="5221947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E07807-85E4-532E-456E-693523272468}"/>
              </a:ext>
            </a:extLst>
          </p:cNvPr>
          <p:cNvSpPr/>
          <p:nvPr/>
        </p:nvSpPr>
        <p:spPr>
          <a:xfrm>
            <a:off x="6180601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8E380B-AC78-177E-EEBD-6362C6D2F8F3}"/>
              </a:ext>
            </a:extLst>
          </p:cNvPr>
          <p:cNvSpPr/>
          <p:nvPr/>
        </p:nvSpPr>
        <p:spPr>
          <a:xfrm>
            <a:off x="7385011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AA9082-BE07-7B9C-F036-5E9041722BF2}"/>
              </a:ext>
            </a:extLst>
          </p:cNvPr>
          <p:cNvSpPr/>
          <p:nvPr/>
        </p:nvSpPr>
        <p:spPr>
          <a:xfrm>
            <a:off x="5905026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261A8CE-6176-25F4-BBF9-A7814CE6D1F0}"/>
              </a:ext>
            </a:extLst>
          </p:cNvPr>
          <p:cNvSpPr/>
          <p:nvPr/>
        </p:nvSpPr>
        <p:spPr>
          <a:xfrm>
            <a:off x="6664898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AC0B72-CFAF-5D9B-123E-74D97C306C92}"/>
              </a:ext>
            </a:extLst>
          </p:cNvPr>
          <p:cNvSpPr/>
          <p:nvPr/>
        </p:nvSpPr>
        <p:spPr>
          <a:xfrm>
            <a:off x="7039863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1D1F63-49C2-BCB4-8852-9E9CDEFB59D5}"/>
              </a:ext>
            </a:extLst>
          </p:cNvPr>
          <p:cNvSpPr/>
          <p:nvPr/>
        </p:nvSpPr>
        <p:spPr>
          <a:xfrm>
            <a:off x="7660583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DE03AF2-E7C6-74CE-CB5C-43E2B19BF58A}"/>
                  </a:ext>
                </a:extLst>
              </p14:cNvPr>
              <p14:cNvContentPartPr/>
              <p14:nvPr/>
            </p14:nvContentPartPr>
            <p14:xfrm>
              <a:off x="4512364" y="2393294"/>
              <a:ext cx="3369359" cy="848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DE03AF2-E7C6-74CE-CB5C-43E2B19BF5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6244" y="2387174"/>
                <a:ext cx="3381959" cy="86076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7A0525-181E-5351-F37A-604A4C40B896}"/>
              </a:ext>
            </a:extLst>
          </p:cNvPr>
          <p:cNvCxnSpPr>
            <a:cxnSpLocks/>
          </p:cNvCxnSpPr>
          <p:nvPr/>
        </p:nvCxnSpPr>
        <p:spPr>
          <a:xfrm flipV="1">
            <a:off x="4777411" y="2991678"/>
            <a:ext cx="0" cy="194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55F481-15FB-8E62-C80D-602D22CD38D6}"/>
              </a:ext>
            </a:extLst>
          </p:cNvPr>
          <p:cNvCxnSpPr>
            <a:cxnSpLocks/>
          </p:cNvCxnSpPr>
          <p:nvPr/>
        </p:nvCxnSpPr>
        <p:spPr>
          <a:xfrm flipV="1">
            <a:off x="5303022" y="2973458"/>
            <a:ext cx="0" cy="194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6A63D4A-4CE2-759A-1225-49289E2DAE41}"/>
              </a:ext>
            </a:extLst>
          </p:cNvPr>
          <p:cNvCxnSpPr>
            <a:cxnSpLocks/>
          </p:cNvCxnSpPr>
          <p:nvPr/>
        </p:nvCxnSpPr>
        <p:spPr>
          <a:xfrm flipV="1">
            <a:off x="5986382" y="2643809"/>
            <a:ext cx="0" cy="2284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470B75-DECD-1B1D-6FAB-96F3290883A9}"/>
              </a:ext>
            </a:extLst>
          </p:cNvPr>
          <p:cNvCxnSpPr>
            <a:cxnSpLocks/>
          </p:cNvCxnSpPr>
          <p:nvPr/>
        </p:nvCxnSpPr>
        <p:spPr>
          <a:xfrm flipV="1">
            <a:off x="6260700" y="2501900"/>
            <a:ext cx="0" cy="242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0497E3-FFFD-895C-5914-D732C8E13049}"/>
              </a:ext>
            </a:extLst>
          </p:cNvPr>
          <p:cNvCxnSpPr>
            <a:cxnSpLocks/>
          </p:cNvCxnSpPr>
          <p:nvPr/>
        </p:nvCxnSpPr>
        <p:spPr>
          <a:xfrm flipV="1">
            <a:off x="6746795" y="2416859"/>
            <a:ext cx="0" cy="250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77163E-857F-9EDC-6C69-878A2B783527}"/>
              </a:ext>
            </a:extLst>
          </p:cNvPr>
          <p:cNvCxnSpPr>
            <a:cxnSpLocks/>
          </p:cNvCxnSpPr>
          <p:nvPr/>
        </p:nvCxnSpPr>
        <p:spPr>
          <a:xfrm flipV="1">
            <a:off x="7116290" y="2554357"/>
            <a:ext cx="0" cy="2383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014700-80AF-71DA-EFF0-4D582DF896FE}"/>
              </a:ext>
            </a:extLst>
          </p:cNvPr>
          <p:cNvCxnSpPr>
            <a:cxnSpLocks/>
          </p:cNvCxnSpPr>
          <p:nvPr/>
        </p:nvCxnSpPr>
        <p:spPr>
          <a:xfrm flipV="1">
            <a:off x="7457767" y="2822713"/>
            <a:ext cx="0" cy="210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7AB717-11C6-4081-886D-E8285194FBBE}"/>
              </a:ext>
            </a:extLst>
          </p:cNvPr>
          <p:cNvCxnSpPr>
            <a:cxnSpLocks/>
          </p:cNvCxnSpPr>
          <p:nvPr/>
        </p:nvCxnSpPr>
        <p:spPr>
          <a:xfrm flipV="1">
            <a:off x="7739610" y="3130826"/>
            <a:ext cx="0" cy="180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406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blur!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2F72D-31D6-2149-ACD2-CB0426E95B7D}"/>
              </a:ext>
            </a:extLst>
          </p:cNvPr>
          <p:cNvSpPr txBox="1"/>
          <p:nvPr/>
        </p:nvSpPr>
        <p:spPr>
          <a:xfrm>
            <a:off x="3883949" y="5576974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Distributed ray tracing [Cook et al 1984]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C0AE9-73AE-8244-B529-08DF7DD5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308100"/>
            <a:ext cx="49403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81446-8B47-9C45-B00A-47893F06BE8D}"/>
              </a:ext>
            </a:extLst>
          </p:cNvPr>
          <p:cNvSpPr txBox="1"/>
          <p:nvPr/>
        </p:nvSpPr>
        <p:spPr>
          <a:xfrm>
            <a:off x="835153" y="1281026"/>
            <a:ext cx="5332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Numerical integration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aperture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time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materials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penumbra</a:t>
            </a:r>
          </a:p>
        </p:txBody>
      </p:sp>
    </p:spTree>
    <p:extLst>
      <p:ext uri="{BB962C8B-B14F-4D97-AF65-F5344CB8AC3E}">
        <p14:creationId xmlns:p14="http://schemas.microsoft.com/office/powerpoint/2010/main" val="1905913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Whitted</a:t>
            </a:r>
            <a:r>
              <a:rPr lang="en-US" dirty="0"/>
              <a:t> ray tracing – ray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232780" y="311032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232780" y="3962387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970584" y="5129452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3^3 = 27 rays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61BA4E-8356-634B-A51C-1D1BFF2D7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80" t="15846" r="10997" b="24020"/>
          <a:stretch/>
        </p:blipFill>
        <p:spPr>
          <a:xfrm>
            <a:off x="890346" y="2057090"/>
            <a:ext cx="10353766" cy="3126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FA816D-28CB-4143-AD0D-70990B803BFB}"/>
              </a:ext>
            </a:extLst>
          </p:cNvPr>
          <p:cNvSpPr txBox="1"/>
          <p:nvPr/>
        </p:nvSpPr>
        <p:spPr>
          <a:xfrm>
            <a:off x="1957754" y="3110328"/>
            <a:ext cx="13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reflected 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8576-0470-964A-A764-8E368B002AC8}"/>
              </a:ext>
            </a:extLst>
          </p:cNvPr>
          <p:cNvSpPr txBox="1"/>
          <p:nvPr/>
        </p:nvSpPr>
        <p:spPr>
          <a:xfrm>
            <a:off x="5399013" y="3010770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refracted 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09550-155E-0349-9167-46E21B4E9A6C}"/>
              </a:ext>
            </a:extLst>
          </p:cNvPr>
          <p:cNvSpPr txBox="1"/>
          <p:nvPr/>
        </p:nvSpPr>
        <p:spPr>
          <a:xfrm>
            <a:off x="9016119" y="2985406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ray</a:t>
            </a:r>
          </a:p>
        </p:txBody>
      </p:sp>
    </p:spTree>
    <p:extLst>
      <p:ext uri="{BB962C8B-B14F-4D97-AF65-F5344CB8AC3E}">
        <p14:creationId xmlns:p14="http://schemas.microsoft.com/office/powerpoint/2010/main" val="163465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ray tracing – ray tree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E3BAF5-8B4F-874A-9485-968C7D59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516721" y="2227384"/>
            <a:ext cx="11158558" cy="297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5567856" y="3156559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5567856" y="3996136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818185" y="5070837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10^3 = 1000 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9F06C-8836-AE42-BB12-C88C6F5867F2}"/>
              </a:ext>
            </a:extLst>
          </p:cNvPr>
          <p:cNvSpPr txBox="1"/>
          <p:nvPr/>
        </p:nvSpPr>
        <p:spPr>
          <a:xfrm>
            <a:off x="4331953" y="2571599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</p:spTree>
    <p:extLst>
      <p:ext uri="{BB962C8B-B14F-4D97-AF65-F5344CB8AC3E}">
        <p14:creationId xmlns:p14="http://schemas.microsoft.com/office/powerpoint/2010/main" val="2837056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69AF-FC2C-184C-9829-6183298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Helps, but expensive!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C1765-0269-C449-8323-AE94B14C4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1" r="11945"/>
          <a:stretch/>
        </p:blipFill>
        <p:spPr>
          <a:xfrm>
            <a:off x="4297970" y="1768640"/>
            <a:ext cx="4316639" cy="3139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FBA61-14A6-B947-B97C-0ABC1628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8" t="17513" r="26236" b="16418"/>
          <a:stretch/>
        </p:blipFill>
        <p:spPr>
          <a:xfrm>
            <a:off x="252663" y="1768641"/>
            <a:ext cx="3886200" cy="313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E1434-3902-0D4E-BA57-A445559E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992" y="1768640"/>
            <a:ext cx="3139500" cy="31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5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5B9E-D0A7-CB43-BD87-C1A9E934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way to solve the rendering equation?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D9E11-634A-5040-95DF-FF3177E12663}"/>
              </a:ext>
            </a:extLst>
          </p:cNvPr>
          <p:cNvGrpSpPr/>
          <p:nvPr/>
        </p:nvGrpSpPr>
        <p:grpSpPr>
          <a:xfrm>
            <a:off x="7713911" y="4505935"/>
            <a:ext cx="549550" cy="574060"/>
            <a:chOff x="2695073" y="4223084"/>
            <a:chExt cx="2165685" cy="10990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DBF3-98A8-B544-8B9D-44C6F23AFE3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53358F-E6CE-BF4A-914C-399A66FB7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0665A-F068-DA41-BD77-F7CA8812D1FE}"/>
              </a:ext>
            </a:extLst>
          </p:cNvPr>
          <p:cNvGrpSpPr/>
          <p:nvPr/>
        </p:nvGrpSpPr>
        <p:grpSpPr>
          <a:xfrm rot="11426196">
            <a:off x="7778495" y="1813378"/>
            <a:ext cx="549550" cy="574060"/>
            <a:chOff x="4860758" y="1812757"/>
            <a:chExt cx="2165685" cy="10990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1EADF6-0253-2F4A-A3AE-4CE244DFE3E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33E1C1-B410-F04E-82B0-FF05A2DED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8459D6-3FE0-DA4F-B921-2042FCE2A250}"/>
              </a:ext>
            </a:extLst>
          </p:cNvPr>
          <p:cNvGrpSpPr/>
          <p:nvPr/>
        </p:nvGrpSpPr>
        <p:grpSpPr>
          <a:xfrm rot="12473243">
            <a:off x="10182473" y="2510390"/>
            <a:ext cx="549550" cy="574060"/>
            <a:chOff x="4860758" y="1812757"/>
            <a:chExt cx="2165685" cy="10990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B147-DF85-4648-BD31-C2AC5C72F074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8F51D1-8D7E-A742-9204-78CA23630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468FE-2C6E-8D4A-AED0-907ADE41E6C7}"/>
              </a:ext>
            </a:extLst>
          </p:cNvPr>
          <p:cNvGrpSpPr/>
          <p:nvPr/>
        </p:nvGrpSpPr>
        <p:grpSpPr>
          <a:xfrm rot="21277288">
            <a:off x="11098712" y="4483130"/>
            <a:ext cx="549550" cy="574060"/>
            <a:chOff x="4860758" y="1812757"/>
            <a:chExt cx="2165685" cy="10990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C802C9-D6C6-F844-B773-54B7F7852921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AF7C46-C002-294C-9B29-0DD8BF05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90D38C-A95C-3C44-A1DA-6DA5FAB47556}"/>
              </a:ext>
            </a:extLst>
          </p:cNvPr>
          <p:cNvCxnSpPr>
            <a:cxnSpLocks/>
          </p:cNvCxnSpPr>
          <p:nvPr/>
        </p:nvCxnSpPr>
        <p:spPr>
          <a:xfrm>
            <a:off x="6610164" y="3333883"/>
            <a:ext cx="1373396" cy="156889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Graphic 21" descr="Camera">
            <a:extLst>
              <a:ext uri="{FF2B5EF4-FFF2-40B4-BE49-F238E27FC236}">
                <a16:creationId xmlns:a16="http://schemas.microsoft.com/office/drawing/2014/main" id="{41162BD3-8C37-1E41-BBC9-5FC10ACE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146" y="2605689"/>
            <a:ext cx="641369" cy="641369"/>
          </a:xfrm>
          <a:prstGeom prst="rect">
            <a:avLst/>
          </a:prstGeom>
        </p:spPr>
      </p:pic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1A813349-5311-3140-AA2D-7D609EF91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3222" y="4189914"/>
            <a:ext cx="629653" cy="6296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C2992C1-EB5F-AB4B-A1AF-A050910AC252}"/>
              </a:ext>
            </a:extLst>
          </p:cNvPr>
          <p:cNvGrpSpPr/>
          <p:nvPr/>
        </p:nvGrpSpPr>
        <p:grpSpPr>
          <a:xfrm>
            <a:off x="7984724" y="1966152"/>
            <a:ext cx="3401348" cy="2937674"/>
            <a:chOff x="4698436" y="1948465"/>
            <a:chExt cx="3401348" cy="293767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8303BE-CC94-1F47-8AE0-384927E31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D4E9A3-3844-A34F-8C79-4D76CFFD964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9AE17D-FCBF-EC40-8842-F4128420F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EE9583-0C10-E445-B6A6-92890E375C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15AD8A-12CF-2F4B-A717-8D86C461419D}"/>
              </a:ext>
            </a:extLst>
          </p:cNvPr>
          <p:cNvGrpSpPr/>
          <p:nvPr/>
        </p:nvGrpSpPr>
        <p:grpSpPr>
          <a:xfrm>
            <a:off x="7995416" y="2003848"/>
            <a:ext cx="3384818" cy="2911917"/>
            <a:chOff x="4709128" y="1986161"/>
            <a:chExt cx="3384818" cy="291191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21BD55-6AEF-C842-8E28-FE0E216CD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C766F6-7F72-C844-80EA-A04DD2CCB41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3292420" cy="288747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F060DE2-A413-614D-9E70-DF08A62E3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891" y="4466027"/>
              <a:ext cx="1603363" cy="39435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CB470D-DDC4-714C-8DA9-64F72F2044A7}"/>
              </a:ext>
            </a:extLst>
          </p:cNvPr>
          <p:cNvGrpSpPr/>
          <p:nvPr/>
        </p:nvGrpSpPr>
        <p:grpSpPr>
          <a:xfrm>
            <a:off x="7983560" y="2678554"/>
            <a:ext cx="3385982" cy="2244942"/>
            <a:chOff x="5982173" y="2895741"/>
            <a:chExt cx="3385982" cy="224494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4A6689-493C-3E44-8E38-1E4293191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2173" y="2920387"/>
              <a:ext cx="2517558" cy="222029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DC986C-8B31-9C4B-AD93-6AFAE48B57AC}"/>
                </a:ext>
              </a:extLst>
            </p:cNvPr>
            <p:cNvCxnSpPr>
              <a:cxnSpLocks/>
            </p:cNvCxnSpPr>
            <p:nvPr/>
          </p:nvCxnSpPr>
          <p:spPr>
            <a:xfrm>
              <a:off x="8499730" y="2895741"/>
              <a:ext cx="868425" cy="219846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6ABE29E-CB7E-A542-B3A4-FE988DA6C79A}"/>
              </a:ext>
            </a:extLst>
          </p:cNvPr>
          <p:cNvGrpSpPr/>
          <p:nvPr/>
        </p:nvGrpSpPr>
        <p:grpSpPr>
          <a:xfrm>
            <a:off x="7984725" y="1964289"/>
            <a:ext cx="1462653" cy="2911917"/>
            <a:chOff x="4709128" y="1986161"/>
            <a:chExt cx="1462653" cy="291191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7EF5531-CEFD-084E-B5AB-EECE547A2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9752D3F-5645-8946-B860-B129CABAD3BD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1370255" cy="223887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2192C2-1B28-9848-9A0A-772D16753778}"/>
              </a:ext>
            </a:extLst>
          </p:cNvPr>
          <p:cNvGrpSpPr/>
          <p:nvPr/>
        </p:nvGrpSpPr>
        <p:grpSpPr>
          <a:xfrm>
            <a:off x="8005172" y="2699474"/>
            <a:ext cx="2502517" cy="2207028"/>
            <a:chOff x="4017527" y="2388726"/>
            <a:chExt cx="2502517" cy="220702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8D40F26-00B7-DB4B-8B7F-F5933668A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70A13F5-BBFC-C340-9283-BC8253D4A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Online Media 2" descr="dummyblank">
            <a:hlinkClick r:id="" action="ppaction://media"/>
            <a:extLst>
              <a:ext uri="{FF2B5EF4-FFF2-40B4-BE49-F238E27FC236}">
                <a16:creationId xmlns:a16="http://schemas.microsoft.com/office/drawing/2014/main" id="{2A8606BC-2C6B-8E49-8FF1-EC9896C1AF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23.0708"/>
                  <p14:fade in="443.0708"/>
                  <p14:bmkLst>
                    <p14:bmk name="Bookmark 1" time="0"/>
                    <p14:bmk name="Bookmark 2" time="2813.7247"/>
                    <p14:bmk name="Bookmark 3" time="13326.8725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31690" y="5824610"/>
            <a:ext cx="671735" cy="67173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0859B10-4BF5-AF4F-8617-30A6C73F34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405" t="19666" r="8830" b="24020"/>
          <a:stretch/>
        </p:blipFill>
        <p:spPr>
          <a:xfrm>
            <a:off x="536541" y="1006235"/>
            <a:ext cx="5258495" cy="474784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60124-B78A-794C-9B21-A9E927E28CCD}"/>
              </a:ext>
            </a:extLst>
          </p:cNvPr>
          <p:cNvGrpSpPr/>
          <p:nvPr/>
        </p:nvGrpSpPr>
        <p:grpSpPr>
          <a:xfrm>
            <a:off x="8157572" y="2851874"/>
            <a:ext cx="2502517" cy="2207028"/>
            <a:chOff x="4017527" y="2388726"/>
            <a:chExt cx="2502517" cy="220702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82A59-57DA-F14E-9356-770E15782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64F87F-3D3F-1244-8F00-7F09F01C4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319A0E-539E-D144-A513-627260001F92}"/>
              </a:ext>
            </a:extLst>
          </p:cNvPr>
          <p:cNvGrpSpPr/>
          <p:nvPr/>
        </p:nvGrpSpPr>
        <p:grpSpPr>
          <a:xfrm>
            <a:off x="2889762" y="1337050"/>
            <a:ext cx="276026" cy="4137627"/>
            <a:chOff x="2889762" y="1337050"/>
            <a:chExt cx="276026" cy="41376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990E21E-7FB2-3440-B217-F11A536BE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C9DC6E-9DAF-7648-A880-113572C6C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6589F-780C-A945-A8C9-A3FB29965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09C402-4959-3840-B56E-6190A0C2CDE8}"/>
              </a:ext>
            </a:extLst>
          </p:cNvPr>
          <p:cNvGrpSpPr/>
          <p:nvPr/>
        </p:nvGrpSpPr>
        <p:grpSpPr>
          <a:xfrm>
            <a:off x="2174902" y="1360187"/>
            <a:ext cx="1011333" cy="4137626"/>
            <a:chOff x="2665141" y="1337051"/>
            <a:chExt cx="1011333" cy="413762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7065C4-8D9D-8E49-878F-420663DDF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6251" y="1337051"/>
              <a:ext cx="81022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81FA3B-1B07-B248-89BB-3E22CBDB4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453" y="2739671"/>
              <a:ext cx="168799" cy="13555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FBA81CF-736F-3344-A5F9-F5BA173E6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141" y="4095194"/>
              <a:ext cx="3231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77583D-A68F-A047-9666-878FDB45C902}"/>
              </a:ext>
            </a:extLst>
          </p:cNvPr>
          <p:cNvGrpSpPr/>
          <p:nvPr/>
        </p:nvGrpSpPr>
        <p:grpSpPr>
          <a:xfrm>
            <a:off x="3180778" y="1360187"/>
            <a:ext cx="1809718" cy="4114490"/>
            <a:chOff x="1056534" y="1385895"/>
            <a:chExt cx="1809718" cy="411449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F8C44C-7267-344C-93C8-1AB1BD9A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34" y="1385895"/>
              <a:ext cx="1809718" cy="1330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BD0F13B-BE65-3642-9254-9A2BE8E99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0235" y="2739671"/>
              <a:ext cx="66017" cy="13555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14EE77-B632-5D46-AE19-BBEB285D3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777" y="4095194"/>
              <a:ext cx="51755" cy="14051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DC17EB5-1EFC-9D4B-8279-06A8175C8A8E}"/>
              </a:ext>
            </a:extLst>
          </p:cNvPr>
          <p:cNvCxnSpPr>
            <a:cxnSpLocks/>
          </p:cNvCxnSpPr>
          <p:nvPr/>
        </p:nvCxnSpPr>
        <p:spPr>
          <a:xfrm>
            <a:off x="3052677" y="1084390"/>
            <a:ext cx="267115" cy="2410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527767-69FD-314D-9AD4-A1A2D1D1BF91}"/>
              </a:ext>
            </a:extLst>
          </p:cNvPr>
          <p:cNvSpPr txBox="1"/>
          <p:nvPr/>
        </p:nvSpPr>
        <p:spPr>
          <a:xfrm>
            <a:off x="1311859" y="1899335"/>
            <a:ext cx="401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547D14B-9D09-3A46-863F-D2EA33F4720A}"/>
              </a:ext>
            </a:extLst>
          </p:cNvPr>
          <p:cNvGrpSpPr/>
          <p:nvPr/>
        </p:nvGrpSpPr>
        <p:grpSpPr>
          <a:xfrm>
            <a:off x="1110443" y="1360187"/>
            <a:ext cx="2070334" cy="4114490"/>
            <a:chOff x="1844690" y="785652"/>
            <a:chExt cx="2070334" cy="41144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C63C227-C0D0-5B41-A383-D2F55E523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785652"/>
              <a:ext cx="1804260" cy="13523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E356B24-F562-3C4C-9B5F-6BA4946A5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690" y="2188273"/>
              <a:ext cx="259459" cy="1382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C7A824-B9E9-024C-8C16-E1111B106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5411" y="354379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C6B613F-5DD0-5D43-B4C5-1739FAD34468}"/>
              </a:ext>
            </a:extLst>
          </p:cNvPr>
          <p:cNvGrpSpPr/>
          <p:nvPr/>
        </p:nvGrpSpPr>
        <p:grpSpPr>
          <a:xfrm>
            <a:off x="833247" y="1360186"/>
            <a:ext cx="2287854" cy="4088518"/>
            <a:chOff x="2104149" y="804894"/>
            <a:chExt cx="2287854" cy="408851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2FABB3-2AFF-924B-B638-B4CBA7E9C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804894"/>
              <a:ext cx="2281239" cy="1333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0CD5C12-0290-A242-9A5B-80B555E27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149" y="2188274"/>
              <a:ext cx="67446" cy="1374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3F964D-DEB8-2140-8972-E5C698E69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2782" y="353706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BF980BF-0690-764B-ADA6-04F85967D749}"/>
              </a:ext>
            </a:extLst>
          </p:cNvPr>
          <p:cNvSpPr txBox="1"/>
          <p:nvPr/>
        </p:nvSpPr>
        <p:spPr>
          <a:xfrm>
            <a:off x="8152165" y="6082345"/>
            <a:ext cx="250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tracing [Veach98]</a:t>
            </a:r>
          </a:p>
        </p:txBody>
      </p:sp>
    </p:spTree>
    <p:extLst>
      <p:ext uri="{BB962C8B-B14F-4D97-AF65-F5344CB8AC3E}">
        <p14:creationId xmlns:p14="http://schemas.microsoft.com/office/powerpoint/2010/main" val="41085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9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0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0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84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Bookmark 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192051" y="1095958"/>
            <a:ext cx="11797250" cy="10651617"/>
          </a:xfrm>
          <a:prstGeom prst="rect">
            <a:avLst/>
          </a:prstGeom>
        </p:spPr>
      </p:pic>
      <p:sp>
        <p:nvSpPr>
          <p:cNvPr id="28" name="Trapezium 27">
            <a:extLst>
              <a:ext uri="{FF2B5EF4-FFF2-40B4-BE49-F238E27FC236}">
                <a16:creationId xmlns:a16="http://schemas.microsoft.com/office/drawing/2014/main" id="{A75DA1D3-A304-2C43-8F53-7A57EE6227B7}"/>
              </a:ext>
            </a:extLst>
          </p:cNvPr>
          <p:cNvSpPr/>
          <p:nvPr/>
        </p:nvSpPr>
        <p:spPr>
          <a:xfrm>
            <a:off x="8897442" y="2540325"/>
            <a:ext cx="1506398" cy="639371"/>
          </a:xfrm>
          <a:prstGeom prst="trapezoid">
            <a:avLst>
              <a:gd name="adj" fmla="val 5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9BD76-12AF-8C4E-BBF9-903D348E9C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832686" y="2109771"/>
            <a:ext cx="1528021" cy="92636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B4592F-23CA-804C-B153-EBE03BF9C753}"/>
              </a:ext>
            </a:extLst>
          </p:cNvPr>
          <p:cNvCxnSpPr>
            <a:cxnSpLocks/>
          </p:cNvCxnSpPr>
          <p:nvPr/>
        </p:nvCxnSpPr>
        <p:spPr>
          <a:xfrm>
            <a:off x="8079487" y="1477189"/>
            <a:ext cx="1506398" cy="14153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BFD9A-D661-174D-9B69-C5F7D2D400D1}"/>
              </a:ext>
            </a:extLst>
          </p:cNvPr>
          <p:cNvCxnSpPr>
            <a:cxnSpLocks/>
          </p:cNvCxnSpPr>
          <p:nvPr/>
        </p:nvCxnSpPr>
        <p:spPr>
          <a:xfrm flipV="1">
            <a:off x="9585885" y="1229361"/>
            <a:ext cx="553795" cy="166321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 flipH="1">
            <a:off x="5496560" y="1920240"/>
            <a:ext cx="573796" cy="3048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drawn randomly in [0,1] x [0,1]</a:t>
            </a:r>
          </a:p>
        </p:txBody>
      </p:sp>
    </p:spTree>
    <p:extLst>
      <p:ext uri="{BB962C8B-B14F-4D97-AF65-F5344CB8AC3E}">
        <p14:creationId xmlns:p14="http://schemas.microsoft.com/office/powerpoint/2010/main" val="47835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781331" y="-1992682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70356" y="1920240"/>
            <a:ext cx="493004" cy="29972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8918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94750" y="-5022978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6272067" y="4175348"/>
            <a:ext cx="562875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x</a:t>
            </a:r>
            <a:r>
              <a:rPr lang="en-US" sz="2800" baseline="-25000" dirty="0" err="1"/>
              <a:t>d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90676" y="1960637"/>
            <a:ext cx="0" cy="31102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129A-78AE-8343-AF5A-3FE7CF62E9D1}"/>
              </a:ext>
            </a:extLst>
          </p:cNvPr>
          <p:cNvSpPr txBox="1"/>
          <p:nvPr/>
        </p:nvSpPr>
        <p:spPr>
          <a:xfrm>
            <a:off x="5985168" y="5230927"/>
            <a:ext cx="89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016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3F85-DE1F-F04A-94D8-B13C2D8F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 path?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46F27-F662-D747-8E4C-6F9B0806302B}"/>
              </a:ext>
            </a:extLst>
          </p:cNvPr>
          <p:cNvSpPr txBox="1"/>
          <p:nvPr/>
        </p:nvSpPr>
        <p:spPr>
          <a:xfrm>
            <a:off x="1085088" y="2084832"/>
            <a:ext cx="275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Fixed depth </a:t>
            </a:r>
            <a:r>
              <a:rPr lang="en-US" sz="3200" i="1" dirty="0"/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048DC-38A9-4940-9BAE-FBD183B7DE3C}"/>
              </a:ext>
            </a:extLst>
          </p:cNvPr>
          <p:cNvSpPr txBox="1"/>
          <p:nvPr/>
        </p:nvSpPr>
        <p:spPr>
          <a:xfrm>
            <a:off x="6742176" y="2011680"/>
            <a:ext cx="414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radiance is low</a:t>
            </a:r>
            <a:endParaRPr lang="en-US" sz="3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4ACC0-C163-4748-853E-0377D7EEC3E6}"/>
              </a:ext>
            </a:extLst>
          </p:cNvPr>
          <p:cNvSpPr txBox="1"/>
          <p:nvPr/>
        </p:nvSpPr>
        <p:spPr>
          <a:xfrm>
            <a:off x="6406179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threshold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30B41-BF60-5F45-8008-4E004E2F46EB}"/>
              </a:ext>
            </a:extLst>
          </p:cNvPr>
          <p:cNvSpPr txBox="1"/>
          <p:nvPr/>
        </p:nvSpPr>
        <p:spPr>
          <a:xfrm>
            <a:off x="9734595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randomly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9B763C-124A-1D4C-A24A-0E9E4F7B4A4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7311794" y="2596455"/>
            <a:ext cx="1503022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0D176-BF5F-C643-AD75-76420A57141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814816" y="2596455"/>
            <a:ext cx="1825394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F7D14-AAE9-D64E-8505-EC44A7453628}"/>
              </a:ext>
            </a:extLst>
          </p:cNvPr>
          <p:cNvSpPr txBox="1"/>
          <p:nvPr/>
        </p:nvSpPr>
        <p:spPr>
          <a:xfrm>
            <a:off x="9658753" y="4584711"/>
            <a:ext cx="196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Russian roulette</a:t>
            </a:r>
          </a:p>
        </p:txBody>
      </p:sp>
    </p:spTree>
    <p:extLst>
      <p:ext uri="{BB962C8B-B14F-4D97-AF65-F5344CB8AC3E}">
        <p14:creationId xmlns:p14="http://schemas.microsoft.com/office/powerpoint/2010/main" val="2057005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4604-B7B9-4D4F-B12C-50C66C50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75705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More bounces? depends on scene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9599C-F0F2-E745-B7E9-0A21DA37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5" r="2" b="5189"/>
          <a:stretch/>
        </p:blipFill>
        <p:spPr>
          <a:xfrm>
            <a:off x="-6" y="-6"/>
            <a:ext cx="7534656" cy="4220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D6148-FC1D-764D-8597-856AD443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2" r="27283" b="2"/>
          <a:stretch/>
        </p:blipFill>
        <p:spPr>
          <a:xfrm>
            <a:off x="7534660" y="5"/>
            <a:ext cx="4657345" cy="4220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D0F7D-E999-9145-938E-681882142493}"/>
              </a:ext>
            </a:extLst>
          </p:cNvPr>
          <p:cNvSpPr txBox="1"/>
          <p:nvPr/>
        </p:nvSpPr>
        <p:spPr>
          <a:xfrm>
            <a:off x="1066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C04C8-BA72-944E-8167-437DAA3F5DA5}"/>
              </a:ext>
            </a:extLst>
          </p:cNvPr>
          <p:cNvSpPr txBox="1"/>
          <p:nvPr/>
        </p:nvSpPr>
        <p:spPr>
          <a:xfrm>
            <a:off x="78028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 bounces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02A8-12EC-474F-A968-4EF2F94A4E33}"/>
              </a:ext>
            </a:extLst>
          </p:cNvPr>
          <p:cNvSpPr/>
          <p:nvPr/>
        </p:nvSpPr>
        <p:spPr>
          <a:xfrm>
            <a:off x="5166360" y="4304935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https://twitter.com/DisneyAnimation/status/1146085535057715200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9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5268C-E5DA-94F3-6BD8-F18A3D937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F3FF-BCAA-9ABD-230C-47C69D64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impact of sampling pdf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6A38C-2C59-12DE-6B02-DC71DAE742F5}"/>
              </a:ext>
            </a:extLst>
          </p:cNvPr>
          <p:cNvSpPr/>
          <p:nvPr/>
        </p:nvSpPr>
        <p:spPr>
          <a:xfrm>
            <a:off x="104265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9E5EF-653D-F38F-1E75-FF3B11191ABC}"/>
              </a:ext>
            </a:extLst>
          </p:cNvPr>
          <p:cNvSpPr/>
          <p:nvPr/>
        </p:nvSpPr>
        <p:spPr>
          <a:xfrm>
            <a:off x="5172137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1B693-9702-F3AE-367C-198B4C988FB7}"/>
              </a:ext>
            </a:extLst>
          </p:cNvPr>
          <p:cNvSpPr/>
          <p:nvPr/>
        </p:nvSpPr>
        <p:spPr>
          <a:xfrm>
            <a:off x="936773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0DCE02-FB52-A4F9-FDE9-DEA79956E84E}"/>
              </a:ext>
            </a:extLst>
          </p:cNvPr>
          <p:cNvCxnSpPr>
            <a:cxnSpLocks/>
          </p:cNvCxnSpPr>
          <p:nvPr/>
        </p:nvCxnSpPr>
        <p:spPr>
          <a:xfrm flipV="1">
            <a:off x="4457280" y="2685142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9C6563-7654-495D-FE96-A77559B2065C}"/>
              </a:ext>
            </a:extLst>
          </p:cNvPr>
          <p:cNvCxnSpPr>
            <a:cxnSpLocks/>
          </p:cNvCxnSpPr>
          <p:nvPr/>
        </p:nvCxnSpPr>
        <p:spPr>
          <a:xfrm>
            <a:off x="4261810" y="6067760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347E1C-4562-27A0-D9A7-24B55A81F043}"/>
                  </a:ext>
                </a:extLst>
              </p14:cNvPr>
              <p14:cNvContentPartPr/>
              <p14:nvPr/>
            </p14:nvContentPartPr>
            <p14:xfrm>
              <a:off x="4457279" y="3527931"/>
              <a:ext cx="3369359" cy="848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347E1C-4562-27A0-D9A7-24B55A81F0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1159" y="3521811"/>
                <a:ext cx="3381959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B75D60-4630-237E-CEA2-750642968AC4}"/>
                  </a:ext>
                </a:extLst>
              </p14:cNvPr>
              <p14:cNvContentPartPr/>
              <p14:nvPr/>
            </p14:nvContentPartPr>
            <p14:xfrm>
              <a:off x="1268957" y="1026671"/>
              <a:ext cx="1132716" cy="669688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B75D60-4630-237E-CEA2-750642968A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398" y="1019114"/>
                <a:ext cx="1147833" cy="68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AE8CC9D-A088-079B-4114-EA78BC2B9077}"/>
                  </a:ext>
                </a:extLst>
              </p14:cNvPr>
              <p14:cNvContentPartPr/>
              <p14:nvPr/>
            </p14:nvContentPartPr>
            <p14:xfrm>
              <a:off x="5230944" y="1256488"/>
              <a:ext cx="1719464" cy="291151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AE8CC9D-A088-079B-4114-EA78BC2B90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3385" y="1248940"/>
                <a:ext cx="1734222" cy="305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F964DE-C311-203B-A96E-F24811D75CA3}"/>
                  </a:ext>
                </a:extLst>
              </p14:cNvPr>
              <p14:cNvContentPartPr/>
              <p14:nvPr/>
            </p14:nvContentPartPr>
            <p14:xfrm>
              <a:off x="9498353" y="980129"/>
              <a:ext cx="1424690" cy="66968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F964DE-C311-203B-A96E-F24811D75C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90794" y="972572"/>
                <a:ext cx="1439808" cy="684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0272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7" grpId="0"/>
      <p:bldP spid="8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1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2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04744D-40A1-ED4E-AF71-210D122DDDF2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660757" y="3043246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873433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54503-FD57-4E47-BCED-C1367BBCED8F}"/>
              </a:ext>
            </a:extLst>
          </p:cNvPr>
          <p:cNvGrpSpPr/>
          <p:nvPr/>
        </p:nvGrpSpPr>
        <p:grpSpPr>
          <a:xfrm>
            <a:off x="9013690" y="2484458"/>
            <a:ext cx="2791899" cy="1810220"/>
            <a:chOff x="9013690" y="2484458"/>
            <a:chExt cx="2791899" cy="18102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C58A72-2F87-0D41-9B0F-C2D8D0289B2B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59C89-4839-F647-BE03-73FE98DCD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06906E-6A8A-A547-9DDA-F62D94020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FD202CB-E3C0-8148-A0F9-0BB2FBC0DF35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257184-3D6B-3040-831A-EB189F9DE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EE998E8-BFD6-7D4E-AA36-1409F93814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93C8E5F-351C-5743-95AF-2F874E05E03D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98088CA-CA81-AF46-86B5-C847B7EEF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C635B2-84D4-6B43-8E6F-B45318715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742448-7816-3B47-817D-F4833A265872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7477661-2EB2-D54D-984F-5074613AA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0F73A9-AC57-974F-8B64-CC8AB3C92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222C31-8A3D-3D44-83F0-8006DFB37E5B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Graphic 55" descr="Lightbulb">
              <a:extLst>
                <a:ext uri="{FF2B5EF4-FFF2-40B4-BE49-F238E27FC236}">
                  <a16:creationId xmlns:a16="http://schemas.microsoft.com/office/drawing/2014/main" id="{1F53A98B-9A6D-8049-B2CF-F946F505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3D4CF2-FCDD-DC44-97B3-FCDF91C2271D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77BE08-C7D5-5847-A8F6-601E638902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98CEEF5-3903-EB4D-A23E-B201228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C36FB-EDE8-914C-8326-714C40966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46122DB-597F-384E-AEE9-A42FD080D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530518" y="4540415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41863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73C-008C-A24D-B619-E1E41C0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-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C84A-29DB-3C4A-8BD6-5AD54418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2876" y="1604010"/>
            <a:ext cx="5435600" cy="1066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10B22E6-AEF7-6146-9AB1-25D19F6D224D}"/>
              </a:ext>
            </a:extLst>
          </p:cNvPr>
          <p:cNvGrpSpPr/>
          <p:nvPr/>
        </p:nvGrpSpPr>
        <p:grpSpPr>
          <a:xfrm>
            <a:off x="8254423" y="3182487"/>
            <a:ext cx="735766" cy="477058"/>
            <a:chOff x="9013690" y="2484458"/>
            <a:chExt cx="2791899" cy="18102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19CF06-E914-EA44-9C6D-91DA9F7AD378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5DCC664-7F2F-8F47-9FDF-495B87E38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C8FEA5-2206-2449-8570-85C8EB8F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91AF0A2-AE40-B345-9EDD-2F0DB727DFB8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565918-3E2C-BC47-BD0B-93F471664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443608E-972C-6449-B0C5-3F7B04AE1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30D292-CF37-7E47-8E3B-88206F512858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985246-353C-1F44-A8E5-3DFB1F2CA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6BBCD5-72AB-7A45-B7EB-9AFD100E7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243534-E977-F945-93E1-F784AE4E2C51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5FC02B7-3E40-7244-A2CB-6AAAF349C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3A777C-9C40-424A-BE15-44AE15729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6D902F-6DB7-A143-B07B-71348D89D197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8" name="Graphic 37" descr="Lightbulb">
              <a:extLst>
                <a:ext uri="{FF2B5EF4-FFF2-40B4-BE49-F238E27FC236}">
                  <a16:creationId xmlns:a16="http://schemas.microsoft.com/office/drawing/2014/main" id="{EDD2FDC0-D5AE-D845-B0CB-C7635A95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595AD7-760B-0842-BA6A-DE4B77E44D8A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1B993C8-48F4-424C-A26A-E7C6D6B26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6B421C-9104-3B4B-9AE9-6A5221B40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66211FA-5E9F-E74D-91FC-391E4B365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2C355-2909-ED4E-9F58-63F7A9B4C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45DA3A5-EFBB-CE4D-9E65-C396888BBD92}"/>
              </a:ext>
            </a:extLst>
          </p:cNvPr>
          <p:cNvSpPr/>
          <p:nvPr/>
        </p:nvSpPr>
        <p:spPr>
          <a:xfrm>
            <a:off x="4739971" y="3259549"/>
            <a:ext cx="376158" cy="3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FDCD57-A78A-2349-A61D-A62ADFAA9EBB}"/>
              </a:ext>
            </a:extLst>
          </p:cNvPr>
          <p:cNvCxnSpPr>
            <a:cxnSpLocks/>
          </p:cNvCxnSpPr>
          <p:nvPr/>
        </p:nvCxnSpPr>
        <p:spPr>
          <a:xfrm>
            <a:off x="8622306" y="2359597"/>
            <a:ext cx="1" cy="79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39F18-9C58-204B-AB2E-889693A42F3E}"/>
              </a:ext>
            </a:extLst>
          </p:cNvPr>
          <p:cNvCxnSpPr/>
          <p:nvPr/>
        </p:nvCxnSpPr>
        <p:spPr>
          <a:xfrm>
            <a:off x="4928050" y="2724800"/>
            <a:ext cx="0" cy="44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EE3575-91E0-EF44-A060-2FDF41C1EE85}"/>
              </a:ext>
            </a:extLst>
          </p:cNvPr>
          <p:cNvCxnSpPr>
            <a:cxnSpLocks/>
          </p:cNvCxnSpPr>
          <p:nvPr/>
        </p:nvCxnSpPr>
        <p:spPr>
          <a:xfrm>
            <a:off x="5846260" y="2547117"/>
            <a:ext cx="0" cy="110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3DA31D-FF56-6840-B7D0-6F2678C9E559}"/>
              </a:ext>
            </a:extLst>
          </p:cNvPr>
          <p:cNvSpPr txBox="1"/>
          <p:nvPr/>
        </p:nvSpPr>
        <p:spPr>
          <a:xfrm>
            <a:off x="5104527" y="3745887"/>
            <a:ext cx="23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filter weighting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29BF96-390D-C441-AEEB-A643481A98EC}"/>
              </a:ext>
            </a:extLst>
          </p:cNvPr>
          <p:cNvSpPr txBox="1"/>
          <p:nvPr/>
        </p:nvSpPr>
        <p:spPr>
          <a:xfrm>
            <a:off x="1647519" y="3258030"/>
            <a:ext cx="24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average radiance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7435BF-72CC-8C41-A3A2-546FB4B01D40}"/>
              </a:ext>
            </a:extLst>
          </p:cNvPr>
          <p:cNvCxnSpPr>
            <a:cxnSpLocks/>
          </p:cNvCxnSpPr>
          <p:nvPr/>
        </p:nvCxnSpPr>
        <p:spPr>
          <a:xfrm>
            <a:off x="3571690" y="2547117"/>
            <a:ext cx="0" cy="710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AF611E-B66A-3B45-8DBB-00EC90938EBF}"/>
              </a:ext>
            </a:extLst>
          </p:cNvPr>
          <p:cNvCxnSpPr>
            <a:cxnSpLocks/>
          </p:cNvCxnSpPr>
          <p:nvPr/>
        </p:nvCxnSpPr>
        <p:spPr>
          <a:xfrm>
            <a:off x="7418071" y="2547117"/>
            <a:ext cx="0" cy="19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2B8582A-F14D-D44A-A508-59906EED5C2A}"/>
              </a:ext>
            </a:extLst>
          </p:cNvPr>
          <p:cNvSpPr/>
          <p:nvPr/>
        </p:nvSpPr>
        <p:spPr>
          <a:xfrm>
            <a:off x="5116129" y="5746490"/>
            <a:ext cx="7879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[https://jo.dreggn.org/path-tracing-in-production/2019/index.html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FAA02E3-673A-094A-97DC-29C25BB45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770" t="39448" r="7013" b="50682"/>
          <a:stretch/>
        </p:blipFill>
        <p:spPr>
          <a:xfrm>
            <a:off x="2813220" y="4577125"/>
            <a:ext cx="8582575" cy="6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6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1656D1-7D9F-B248-A5FD-0B2DE180474A}"/>
              </a:ext>
            </a:extLst>
          </p:cNvPr>
          <p:cNvSpPr/>
          <p:nvPr/>
        </p:nvSpPr>
        <p:spPr>
          <a:xfrm>
            <a:off x="3775813" y="3244334"/>
            <a:ext cx="464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http://madebyevan.com/webgl-path-tracing/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23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0A45-39E0-2DE1-18E7-32C7CAF5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B4D259-FF13-E071-D60E-7DEBA4E2C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65500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58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D66A-A77B-3E9A-852D-51F27BFE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B77D-A450-D6C8-1C43-321645A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89541-9625-80F6-CE1C-395B283EB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t="-1134" r="34167" b="1134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54D-C4D4-D813-BD47-05B14199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721F-8086-3EC3-C58E-1424DC3D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D8FEB-521A-C8BA-A66A-3F08CFED3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0" t="-226" r="2083" b="226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037635" y="202639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3387897" y="211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5679898" y="202639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8127287" y="211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5649077" y="269991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4071608" y="269991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7890107" y="4153138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2673528" y="413315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91783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93C3-6901-0161-D054-276CDF78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1C82-AF35-E2E0-9E20-A1E592C3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Dividing by the sampling pdf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0A96F-8CA0-4444-A973-FF21DE3E89E1}"/>
              </a:ext>
            </a:extLst>
          </p:cNvPr>
          <p:cNvSpPr/>
          <p:nvPr/>
        </p:nvSpPr>
        <p:spPr>
          <a:xfrm>
            <a:off x="104265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48B7E6-6D94-F028-03DC-93C855C53A5E}"/>
              </a:ext>
            </a:extLst>
          </p:cNvPr>
          <p:cNvSpPr/>
          <p:nvPr/>
        </p:nvSpPr>
        <p:spPr>
          <a:xfrm>
            <a:off x="5172137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3E21D-8B9F-5616-2DEC-083522788B33}"/>
              </a:ext>
            </a:extLst>
          </p:cNvPr>
          <p:cNvSpPr/>
          <p:nvPr/>
        </p:nvSpPr>
        <p:spPr>
          <a:xfrm>
            <a:off x="936773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2AA6F0-5200-CE9F-EB14-0FC0A35BCB41}"/>
              </a:ext>
            </a:extLst>
          </p:cNvPr>
          <p:cNvCxnSpPr>
            <a:cxnSpLocks/>
          </p:cNvCxnSpPr>
          <p:nvPr/>
        </p:nvCxnSpPr>
        <p:spPr>
          <a:xfrm flipV="1">
            <a:off x="4457280" y="2685142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BA5A6D-AA51-50EC-D6FD-AA905AFB3592}"/>
              </a:ext>
            </a:extLst>
          </p:cNvPr>
          <p:cNvCxnSpPr>
            <a:cxnSpLocks/>
          </p:cNvCxnSpPr>
          <p:nvPr/>
        </p:nvCxnSpPr>
        <p:spPr>
          <a:xfrm>
            <a:off x="4261810" y="6067760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8527D8-BBE1-5BC2-9B37-50213ED41F4E}"/>
                  </a:ext>
                </a:extLst>
              </p14:cNvPr>
              <p14:cNvContentPartPr/>
              <p14:nvPr/>
            </p14:nvContentPartPr>
            <p14:xfrm>
              <a:off x="4457279" y="3527931"/>
              <a:ext cx="3369359" cy="848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8527D8-BBE1-5BC2-9B37-50213ED41F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0799" y="3521448"/>
                <a:ext cx="3381599" cy="860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88E7B6-EF3A-D0AF-926E-8ECF581FB3D9}"/>
                  </a:ext>
                </a:extLst>
              </p14:cNvPr>
              <p14:cNvContentPartPr/>
              <p14:nvPr/>
            </p14:nvContentPartPr>
            <p14:xfrm>
              <a:off x="1268957" y="1026671"/>
              <a:ext cx="1132716" cy="669688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88E7B6-EF3A-D0AF-926E-8ECF581FB3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398" y="1019114"/>
                <a:ext cx="1147833" cy="68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70EC98-0AD7-3311-543B-166785E083BD}"/>
                  </a:ext>
                </a:extLst>
              </p14:cNvPr>
              <p14:cNvContentPartPr/>
              <p14:nvPr/>
            </p14:nvContentPartPr>
            <p14:xfrm>
              <a:off x="5230944" y="1256488"/>
              <a:ext cx="1719464" cy="291151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70EC98-0AD7-3311-543B-166785E083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3385" y="1248940"/>
                <a:ext cx="1734582" cy="306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9A08AC-A08B-8A59-56E9-8D9E5365A343}"/>
                  </a:ext>
                </a:extLst>
              </p14:cNvPr>
              <p14:cNvContentPartPr/>
              <p14:nvPr/>
            </p14:nvContentPartPr>
            <p14:xfrm>
              <a:off x="9498353" y="980129"/>
              <a:ext cx="1424690" cy="66968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9A08AC-A08B-8A59-56E9-8D9E5365A3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90794" y="972572"/>
                <a:ext cx="1439808" cy="684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633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33269" y="252427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4275257" y="20890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3450038" y="2518231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027310" y="20916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6275408" y="252771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9120556" y="241059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9488299" y="2009097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923597" y="2065310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7762C35-5A54-3E4F-A5D0-E9188B95DA83}"/>
              </a:ext>
            </a:extLst>
          </p:cNvPr>
          <p:cNvSpPr/>
          <p:nvPr/>
        </p:nvSpPr>
        <p:spPr>
          <a:xfrm>
            <a:off x="458299" y="2527717"/>
            <a:ext cx="2388386" cy="1802567"/>
          </a:xfrm>
          <a:prstGeom prst="pie">
            <a:avLst>
              <a:gd name="adj1" fmla="val 5475247"/>
              <a:gd name="adj2" fmla="val 16246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Pie 17">
            <a:extLst>
              <a:ext uri="{FF2B5EF4-FFF2-40B4-BE49-F238E27FC236}">
                <a16:creationId xmlns:a16="http://schemas.microsoft.com/office/drawing/2014/main" id="{6E9548D1-EAB0-624C-9ACA-4A4443F921B1}"/>
              </a:ext>
            </a:extLst>
          </p:cNvPr>
          <p:cNvSpPr/>
          <p:nvPr/>
        </p:nvSpPr>
        <p:spPr>
          <a:xfrm>
            <a:off x="3475068" y="2518230"/>
            <a:ext cx="2388386" cy="1802567"/>
          </a:xfrm>
          <a:prstGeom prst="pie">
            <a:avLst>
              <a:gd name="adj1" fmla="val 204355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Pie 18">
            <a:extLst>
              <a:ext uri="{FF2B5EF4-FFF2-40B4-BE49-F238E27FC236}">
                <a16:creationId xmlns:a16="http://schemas.microsoft.com/office/drawing/2014/main" id="{33F7E67D-0FB4-3C45-B294-42669392928A}"/>
              </a:ext>
            </a:extLst>
          </p:cNvPr>
          <p:cNvSpPr/>
          <p:nvPr/>
        </p:nvSpPr>
        <p:spPr>
          <a:xfrm>
            <a:off x="6286984" y="2527716"/>
            <a:ext cx="2388386" cy="1802567"/>
          </a:xfrm>
          <a:prstGeom prst="pie">
            <a:avLst>
              <a:gd name="adj1" fmla="val 4910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ie 19">
            <a:extLst>
              <a:ext uri="{FF2B5EF4-FFF2-40B4-BE49-F238E27FC236}">
                <a16:creationId xmlns:a16="http://schemas.microsoft.com/office/drawing/2014/main" id="{E16A6DD3-108B-EB41-9BB3-EF2C62DE9107}"/>
              </a:ext>
            </a:extLst>
          </p:cNvPr>
          <p:cNvSpPr/>
          <p:nvPr/>
        </p:nvSpPr>
        <p:spPr>
          <a:xfrm>
            <a:off x="9125360" y="2434642"/>
            <a:ext cx="2388386" cy="1802567"/>
          </a:xfrm>
          <a:prstGeom prst="pie">
            <a:avLst>
              <a:gd name="adj1" fmla="val 12123436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9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C8C1-8C0E-7E46-B11D-F96973E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7A9FD-EA7A-DB4E-A234-832A2F4EFA64}"/>
              </a:ext>
            </a:extLst>
          </p:cNvPr>
          <p:cNvSpPr txBox="1"/>
          <p:nvPr/>
        </p:nvSpPr>
        <p:spPr>
          <a:xfrm>
            <a:off x="1888759" y="1633928"/>
            <a:ext cx="96986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v 1.0 (2007, Columbia University, NY)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Evolved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current trends/needs (e.g. online resources, LLMs)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mixture of fun + skills (awareness vs career in CG)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CDBEC-832F-9C40-9203-FB96E916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37" y="1095958"/>
            <a:ext cx="1830622" cy="1806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69245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D384-CE46-5640-958F-DDCD1414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Feedback/appraisal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EF6E0-8F39-FC47-8FF0-BB2AA7EEAE33}"/>
              </a:ext>
            </a:extLst>
          </p:cNvPr>
          <p:cNvSpPr txBox="1"/>
          <p:nvPr/>
        </p:nvSpPr>
        <p:spPr>
          <a:xfrm>
            <a:off x="743919" y="1689315"/>
            <a:ext cx="6987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Piazza (anonymous)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email me (personal)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Love the course? Consider nominating me …</a:t>
            </a:r>
          </a:p>
          <a:p>
            <a:r>
              <a:rPr lang="en-US" sz="2400" dirty="0"/>
              <a:t>(will open in Sem 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D4EF2-D07C-0742-BAD8-2FE6676D5716}"/>
              </a:ext>
            </a:extLst>
          </p:cNvPr>
          <p:cNvSpPr/>
          <p:nvPr/>
        </p:nvSpPr>
        <p:spPr>
          <a:xfrm>
            <a:off x="743919" y="3923503"/>
            <a:ext cx="624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www.eusa.ed.ac.uk</a:t>
            </a:r>
            <a:r>
              <a:rPr lang="en-US" dirty="0"/>
              <a:t>/</a:t>
            </a:r>
            <a:r>
              <a:rPr lang="en-US" dirty="0" err="1"/>
              <a:t>whatson</a:t>
            </a:r>
            <a:r>
              <a:rPr lang="en-US" dirty="0"/>
              <a:t>/awards/</a:t>
            </a:r>
            <a:r>
              <a:rPr lang="en-US" dirty="0" err="1"/>
              <a:t>teachingawards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F977F-A2DA-BABD-CDB1-6022F9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DD04-2A18-8A1F-2DE9-A7E375BA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74FFB-6574-D416-8749-013A05957CFD}"/>
              </a:ext>
            </a:extLst>
          </p:cNvPr>
          <p:cNvSpPr/>
          <p:nvPr/>
        </p:nvSpPr>
        <p:spPr>
          <a:xfrm>
            <a:off x="506174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A35DA-0DAA-939D-EB5F-878F4F1E78D8}"/>
              </a:ext>
            </a:extLst>
          </p:cNvPr>
          <p:cNvSpPr/>
          <p:nvPr/>
        </p:nvSpPr>
        <p:spPr>
          <a:xfrm>
            <a:off x="4459393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0AB19D-503D-6061-15BA-EFC9A48A370C}"/>
              </a:ext>
            </a:extLst>
          </p:cNvPr>
          <p:cNvSpPr/>
          <p:nvPr/>
        </p:nvSpPr>
        <p:spPr>
          <a:xfrm>
            <a:off x="891158" y="1801256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07BE69-3488-B071-CB08-399D36CC3DE6}"/>
              </a:ext>
            </a:extLst>
          </p:cNvPr>
          <p:cNvSpPr/>
          <p:nvPr/>
        </p:nvSpPr>
        <p:spPr>
          <a:xfrm>
            <a:off x="8337327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D03EA7-F4F4-FB22-8635-E9A2EFFDB0B2}"/>
              </a:ext>
            </a:extLst>
          </p:cNvPr>
          <p:cNvSpPr/>
          <p:nvPr/>
        </p:nvSpPr>
        <p:spPr>
          <a:xfrm>
            <a:off x="4823130" y="1713121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F887B8-DCA6-62CA-86EC-874E624D4718}"/>
              </a:ext>
            </a:extLst>
          </p:cNvPr>
          <p:cNvSpPr/>
          <p:nvPr/>
        </p:nvSpPr>
        <p:spPr>
          <a:xfrm>
            <a:off x="9568774" y="2605488"/>
            <a:ext cx="842166" cy="743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1F2036-66D6-2CDE-E875-20D62B423491}"/>
              </a:ext>
            </a:extLst>
          </p:cNvPr>
          <p:cNvSpPr/>
          <p:nvPr/>
        </p:nvSpPr>
        <p:spPr>
          <a:xfrm>
            <a:off x="462587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4BC1-9DED-9E86-629C-E53A904C39BC}"/>
              </a:ext>
            </a:extLst>
          </p:cNvPr>
          <p:cNvSpPr/>
          <p:nvPr/>
        </p:nvSpPr>
        <p:spPr>
          <a:xfrm>
            <a:off x="4743617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6D5E9E-AE20-7E10-2EF1-3F06DB65A6C1}"/>
              </a:ext>
            </a:extLst>
          </p:cNvPr>
          <p:cNvSpPr/>
          <p:nvPr/>
        </p:nvSpPr>
        <p:spPr>
          <a:xfrm>
            <a:off x="4544835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0D6DB-2F3A-6F7F-CDFA-C571CEB94AB9}"/>
              </a:ext>
            </a:extLst>
          </p:cNvPr>
          <p:cNvSpPr/>
          <p:nvPr/>
        </p:nvSpPr>
        <p:spPr>
          <a:xfrm>
            <a:off x="4743617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000F81-FBD3-B3C0-C630-850EC0BF2485}"/>
              </a:ext>
            </a:extLst>
          </p:cNvPr>
          <p:cNvSpPr/>
          <p:nvPr/>
        </p:nvSpPr>
        <p:spPr>
          <a:xfrm>
            <a:off x="4837922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D97EA7-A500-C241-714C-45E77A4008E3}"/>
              </a:ext>
            </a:extLst>
          </p:cNvPr>
          <p:cNvSpPr/>
          <p:nvPr/>
        </p:nvSpPr>
        <p:spPr>
          <a:xfrm>
            <a:off x="7135374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A41E23-A123-B797-6FBC-BBD880D6B5CE}"/>
              </a:ext>
            </a:extLst>
          </p:cNvPr>
          <p:cNvSpPr/>
          <p:nvPr/>
        </p:nvSpPr>
        <p:spPr>
          <a:xfrm>
            <a:off x="7034539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E1EAC0-62E4-998D-9B17-9715DDA7E1E9}"/>
              </a:ext>
            </a:extLst>
          </p:cNvPr>
          <p:cNvSpPr/>
          <p:nvPr/>
        </p:nvSpPr>
        <p:spPr>
          <a:xfrm>
            <a:off x="6842226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4BE0C3-E3CB-B87A-3FA1-9B36F969DC2C}"/>
              </a:ext>
            </a:extLst>
          </p:cNvPr>
          <p:cNvSpPr/>
          <p:nvPr/>
        </p:nvSpPr>
        <p:spPr>
          <a:xfrm>
            <a:off x="7388819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3D10D3-AF63-7B06-1EE5-59FABFAFEC4E}"/>
              </a:ext>
            </a:extLst>
          </p:cNvPr>
          <p:cNvSpPr/>
          <p:nvPr/>
        </p:nvSpPr>
        <p:spPr>
          <a:xfrm>
            <a:off x="7278709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8DE30A-BF9F-12DF-8388-40C5A94C308A}"/>
              </a:ext>
            </a:extLst>
          </p:cNvPr>
          <p:cNvSpPr/>
          <p:nvPr/>
        </p:nvSpPr>
        <p:spPr>
          <a:xfrm>
            <a:off x="6160607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F67B95-70EA-8F7D-94FD-684B995AA994}"/>
              </a:ext>
            </a:extLst>
          </p:cNvPr>
          <p:cNvSpPr/>
          <p:nvPr/>
        </p:nvSpPr>
        <p:spPr>
          <a:xfrm>
            <a:off x="6215727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2E8F4F-FD28-1C58-7B38-14A1C3151D07}"/>
              </a:ext>
            </a:extLst>
          </p:cNvPr>
          <p:cNvSpPr/>
          <p:nvPr/>
        </p:nvSpPr>
        <p:spPr>
          <a:xfrm>
            <a:off x="6141063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72807B-2598-60F9-2116-C9FCE4C95938}"/>
              </a:ext>
            </a:extLst>
          </p:cNvPr>
          <p:cNvSpPr/>
          <p:nvPr/>
        </p:nvSpPr>
        <p:spPr>
          <a:xfrm>
            <a:off x="6146512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317E7C-7C1A-89D9-338A-E44D65E59B19}"/>
              </a:ext>
            </a:extLst>
          </p:cNvPr>
          <p:cNvSpPr/>
          <p:nvPr/>
        </p:nvSpPr>
        <p:spPr>
          <a:xfrm>
            <a:off x="6232169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1853C0-2877-8613-ABE3-EE52CCD77C1C}"/>
              </a:ext>
            </a:extLst>
          </p:cNvPr>
          <p:cNvSpPr/>
          <p:nvPr/>
        </p:nvSpPr>
        <p:spPr>
          <a:xfrm>
            <a:off x="5418462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A3934E-A310-01B2-4D8B-29F78B217573}"/>
              </a:ext>
            </a:extLst>
          </p:cNvPr>
          <p:cNvSpPr/>
          <p:nvPr/>
        </p:nvSpPr>
        <p:spPr>
          <a:xfrm>
            <a:off x="5078144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8E0F6D2-514B-3B06-A7E2-3718989EBF70}"/>
              </a:ext>
            </a:extLst>
          </p:cNvPr>
          <p:cNvSpPr/>
          <p:nvPr/>
        </p:nvSpPr>
        <p:spPr>
          <a:xfrm>
            <a:off x="5418462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CE2572-F012-1402-93E4-CD1C8D6CA5C6}"/>
              </a:ext>
            </a:extLst>
          </p:cNvPr>
          <p:cNvSpPr/>
          <p:nvPr/>
        </p:nvSpPr>
        <p:spPr>
          <a:xfrm>
            <a:off x="5464174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E5DDEB-B34B-CD42-C153-744B95FABDED}"/>
              </a:ext>
            </a:extLst>
          </p:cNvPr>
          <p:cNvSpPr/>
          <p:nvPr/>
        </p:nvSpPr>
        <p:spPr>
          <a:xfrm>
            <a:off x="5649050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6B9FAB-D428-1DC4-AA8C-1A177E6EA33B}"/>
              </a:ext>
            </a:extLst>
          </p:cNvPr>
          <p:cNvSpPr/>
          <p:nvPr/>
        </p:nvSpPr>
        <p:spPr>
          <a:xfrm>
            <a:off x="8526268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9ED4C0-1CB0-6712-DAE2-99657A1F1999}"/>
              </a:ext>
            </a:extLst>
          </p:cNvPr>
          <p:cNvSpPr/>
          <p:nvPr/>
        </p:nvSpPr>
        <p:spPr>
          <a:xfrm>
            <a:off x="8644009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52379A-C467-429A-39B4-AA5B6951D33C}"/>
              </a:ext>
            </a:extLst>
          </p:cNvPr>
          <p:cNvSpPr/>
          <p:nvPr/>
        </p:nvSpPr>
        <p:spPr>
          <a:xfrm>
            <a:off x="8445227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C0E825-8EC7-048A-3CA3-7BBC8B7BD1AE}"/>
              </a:ext>
            </a:extLst>
          </p:cNvPr>
          <p:cNvSpPr/>
          <p:nvPr/>
        </p:nvSpPr>
        <p:spPr>
          <a:xfrm>
            <a:off x="8644009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7DC3DF-247B-56A9-44B3-412E89E328B9}"/>
              </a:ext>
            </a:extLst>
          </p:cNvPr>
          <p:cNvSpPr/>
          <p:nvPr/>
        </p:nvSpPr>
        <p:spPr>
          <a:xfrm>
            <a:off x="8738314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740E62-06CA-D5E4-211A-EE0BEC18DD01}"/>
              </a:ext>
            </a:extLst>
          </p:cNvPr>
          <p:cNvSpPr/>
          <p:nvPr/>
        </p:nvSpPr>
        <p:spPr>
          <a:xfrm>
            <a:off x="1103576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A0010ED-7750-A3F9-70F1-9B7628688EEC}"/>
              </a:ext>
            </a:extLst>
          </p:cNvPr>
          <p:cNvSpPr/>
          <p:nvPr/>
        </p:nvSpPr>
        <p:spPr>
          <a:xfrm>
            <a:off x="10934931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291859-D66C-5C5A-E9DE-A054419BE958}"/>
              </a:ext>
            </a:extLst>
          </p:cNvPr>
          <p:cNvSpPr/>
          <p:nvPr/>
        </p:nvSpPr>
        <p:spPr>
          <a:xfrm>
            <a:off x="10742618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1DFBEA-157C-381A-6FE7-9A1D6F1AB37C}"/>
              </a:ext>
            </a:extLst>
          </p:cNvPr>
          <p:cNvSpPr/>
          <p:nvPr/>
        </p:nvSpPr>
        <p:spPr>
          <a:xfrm>
            <a:off x="11289211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7BD71F-CBAD-715A-9604-D5F069A9C5AF}"/>
              </a:ext>
            </a:extLst>
          </p:cNvPr>
          <p:cNvSpPr/>
          <p:nvPr/>
        </p:nvSpPr>
        <p:spPr>
          <a:xfrm>
            <a:off x="11179101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E5813B3-6ABA-C22D-62F6-56B1CA0B780D}"/>
              </a:ext>
            </a:extLst>
          </p:cNvPr>
          <p:cNvSpPr/>
          <p:nvPr/>
        </p:nvSpPr>
        <p:spPr>
          <a:xfrm>
            <a:off x="10060999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A5852F9-4E66-444A-CB42-26449191EAF9}"/>
              </a:ext>
            </a:extLst>
          </p:cNvPr>
          <p:cNvSpPr/>
          <p:nvPr/>
        </p:nvSpPr>
        <p:spPr>
          <a:xfrm>
            <a:off x="10116119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D01F04-7B61-BE24-7C76-41596697E874}"/>
              </a:ext>
            </a:extLst>
          </p:cNvPr>
          <p:cNvSpPr/>
          <p:nvPr/>
        </p:nvSpPr>
        <p:spPr>
          <a:xfrm>
            <a:off x="10041455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B867F6-9A16-8058-E2CA-B438A90A3FD7}"/>
              </a:ext>
            </a:extLst>
          </p:cNvPr>
          <p:cNvSpPr/>
          <p:nvPr/>
        </p:nvSpPr>
        <p:spPr>
          <a:xfrm>
            <a:off x="10046904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101BBB-BA7F-8196-EA74-352CCCD01C2A}"/>
              </a:ext>
            </a:extLst>
          </p:cNvPr>
          <p:cNvSpPr/>
          <p:nvPr/>
        </p:nvSpPr>
        <p:spPr>
          <a:xfrm>
            <a:off x="10132561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74F452-1D84-DF28-0341-63399520852D}"/>
              </a:ext>
            </a:extLst>
          </p:cNvPr>
          <p:cNvSpPr/>
          <p:nvPr/>
        </p:nvSpPr>
        <p:spPr>
          <a:xfrm>
            <a:off x="9318854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B09B4C3-556B-22BA-61FC-E96576D18E42}"/>
              </a:ext>
            </a:extLst>
          </p:cNvPr>
          <p:cNvSpPr/>
          <p:nvPr/>
        </p:nvSpPr>
        <p:spPr>
          <a:xfrm>
            <a:off x="8978536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D22623A-2951-4AB0-07DF-C0ABED3CCD19}"/>
              </a:ext>
            </a:extLst>
          </p:cNvPr>
          <p:cNvSpPr/>
          <p:nvPr/>
        </p:nvSpPr>
        <p:spPr>
          <a:xfrm>
            <a:off x="9318854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1EE123A-3E69-3CBE-0807-F2C98A0A85E3}"/>
              </a:ext>
            </a:extLst>
          </p:cNvPr>
          <p:cNvSpPr/>
          <p:nvPr/>
        </p:nvSpPr>
        <p:spPr>
          <a:xfrm>
            <a:off x="9364566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4445A97-AC8C-C0F5-7C2C-2FE1A945525E}"/>
              </a:ext>
            </a:extLst>
          </p:cNvPr>
          <p:cNvSpPr/>
          <p:nvPr/>
        </p:nvSpPr>
        <p:spPr>
          <a:xfrm>
            <a:off x="9549442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AECEDEF-7ABE-A4EB-0981-91C231BD7E09}"/>
              </a:ext>
            </a:extLst>
          </p:cNvPr>
          <p:cNvSpPr/>
          <p:nvPr/>
        </p:nvSpPr>
        <p:spPr>
          <a:xfrm>
            <a:off x="711283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9944632-4EE2-676D-42B8-C2250EE2A604}"/>
              </a:ext>
            </a:extLst>
          </p:cNvPr>
          <p:cNvSpPr/>
          <p:nvPr/>
        </p:nvSpPr>
        <p:spPr>
          <a:xfrm>
            <a:off x="1278199" y="370366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28B268-6CD8-072C-20F4-C7A6016B22A1}"/>
              </a:ext>
            </a:extLst>
          </p:cNvPr>
          <p:cNvSpPr/>
          <p:nvPr/>
        </p:nvSpPr>
        <p:spPr>
          <a:xfrm>
            <a:off x="630242" y="30132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1148A8-7DC2-1601-A383-D5F48C0BE296}"/>
              </a:ext>
            </a:extLst>
          </p:cNvPr>
          <p:cNvSpPr/>
          <p:nvPr/>
        </p:nvSpPr>
        <p:spPr>
          <a:xfrm>
            <a:off x="1153468" y="271478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91E9655-8B52-37DE-735D-7B5B4AA28E14}"/>
              </a:ext>
            </a:extLst>
          </p:cNvPr>
          <p:cNvSpPr/>
          <p:nvPr/>
        </p:nvSpPr>
        <p:spPr>
          <a:xfrm>
            <a:off x="923329" y="1734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9F631B6-CBA6-82A0-4827-F52C21F1FA56}"/>
              </a:ext>
            </a:extLst>
          </p:cNvPr>
          <p:cNvSpPr/>
          <p:nvPr/>
        </p:nvSpPr>
        <p:spPr>
          <a:xfrm>
            <a:off x="3220781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B702E2-93D6-3A32-D706-AFF3E380E513}"/>
              </a:ext>
            </a:extLst>
          </p:cNvPr>
          <p:cNvSpPr/>
          <p:nvPr/>
        </p:nvSpPr>
        <p:spPr>
          <a:xfrm>
            <a:off x="2384892" y="373884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070FF7-BD17-4EC1-D4BF-9FEAA804F0A5}"/>
              </a:ext>
            </a:extLst>
          </p:cNvPr>
          <p:cNvSpPr/>
          <p:nvPr/>
        </p:nvSpPr>
        <p:spPr>
          <a:xfrm>
            <a:off x="2353908" y="32778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44ADA-2FF7-DFB4-F45F-1EF9D66F053F}"/>
              </a:ext>
            </a:extLst>
          </p:cNvPr>
          <p:cNvSpPr/>
          <p:nvPr/>
        </p:nvSpPr>
        <p:spPr>
          <a:xfrm>
            <a:off x="3227468" y="281118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AF1736-524A-9286-F8CC-7D4E14DBB021}"/>
              </a:ext>
            </a:extLst>
          </p:cNvPr>
          <p:cNvSpPr/>
          <p:nvPr/>
        </p:nvSpPr>
        <p:spPr>
          <a:xfrm>
            <a:off x="3364116" y="18130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EE7BC6B-82B5-F34A-B559-7B7DE2EA5094}"/>
              </a:ext>
            </a:extLst>
          </p:cNvPr>
          <p:cNvSpPr/>
          <p:nvPr/>
        </p:nvSpPr>
        <p:spPr>
          <a:xfrm>
            <a:off x="2176083" y="34790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60658E6-EE43-B3C1-64E9-035737BA07D0}"/>
              </a:ext>
            </a:extLst>
          </p:cNvPr>
          <p:cNvSpPr/>
          <p:nvPr/>
        </p:nvSpPr>
        <p:spPr>
          <a:xfrm>
            <a:off x="1986846" y="312134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DDA2C80-A111-02AB-898F-457161FE65F2}"/>
              </a:ext>
            </a:extLst>
          </p:cNvPr>
          <p:cNvSpPr/>
          <p:nvPr/>
        </p:nvSpPr>
        <p:spPr>
          <a:xfrm>
            <a:off x="2226820" y="304853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B641D35-2A14-AA9E-A5A7-10B03372E375}"/>
              </a:ext>
            </a:extLst>
          </p:cNvPr>
          <p:cNvSpPr/>
          <p:nvPr/>
        </p:nvSpPr>
        <p:spPr>
          <a:xfrm>
            <a:off x="2081815" y="277858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388FB96-B323-D161-5629-8A040F394E12}"/>
              </a:ext>
            </a:extLst>
          </p:cNvPr>
          <p:cNvSpPr/>
          <p:nvPr/>
        </p:nvSpPr>
        <p:spPr>
          <a:xfrm>
            <a:off x="2025463" y="215696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D1D11A9-0340-06A9-5B99-14CF0DB066B8}"/>
              </a:ext>
            </a:extLst>
          </p:cNvPr>
          <p:cNvSpPr/>
          <p:nvPr/>
        </p:nvSpPr>
        <p:spPr>
          <a:xfrm>
            <a:off x="1837342" y="36777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FECC64-1FB8-4E1D-8C4E-9D4C5AFDB0B3}"/>
              </a:ext>
            </a:extLst>
          </p:cNvPr>
          <p:cNvSpPr/>
          <p:nvPr/>
        </p:nvSpPr>
        <p:spPr>
          <a:xfrm>
            <a:off x="1679587" y="346356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B1883D1-2839-410C-D572-9E040E2AE574}"/>
              </a:ext>
            </a:extLst>
          </p:cNvPr>
          <p:cNvSpPr/>
          <p:nvPr/>
        </p:nvSpPr>
        <p:spPr>
          <a:xfrm>
            <a:off x="1591480" y="31017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8F5272-6A49-5795-A1E2-DDF1E7FBA4CE}"/>
              </a:ext>
            </a:extLst>
          </p:cNvPr>
          <p:cNvSpPr/>
          <p:nvPr/>
        </p:nvSpPr>
        <p:spPr>
          <a:xfrm>
            <a:off x="1819620" y="273995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787A180-AF28-7F7F-8E04-3129E350EB2F}"/>
              </a:ext>
            </a:extLst>
          </p:cNvPr>
          <p:cNvSpPr/>
          <p:nvPr/>
        </p:nvSpPr>
        <p:spPr>
          <a:xfrm>
            <a:off x="1432454" y="224734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89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2A7B-D2BD-17C7-9B6C-6D92019D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056F-3F58-81F3-F816-35650667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 errors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702EF-453C-4CF6-11F3-9894DB4BDD0B}"/>
              </a:ext>
            </a:extLst>
          </p:cNvPr>
          <p:cNvSpPr/>
          <p:nvPr/>
        </p:nvSpPr>
        <p:spPr>
          <a:xfrm>
            <a:off x="8337327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AAEF89-F787-E109-4DAD-EBD63A55C040}"/>
              </a:ext>
            </a:extLst>
          </p:cNvPr>
          <p:cNvSpPr/>
          <p:nvPr/>
        </p:nvSpPr>
        <p:spPr>
          <a:xfrm>
            <a:off x="9568774" y="2605488"/>
            <a:ext cx="842166" cy="743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450F48-BD56-FB42-E366-A53BD85B45B7}"/>
              </a:ext>
            </a:extLst>
          </p:cNvPr>
          <p:cNvSpPr/>
          <p:nvPr/>
        </p:nvSpPr>
        <p:spPr>
          <a:xfrm>
            <a:off x="8526268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A6C1C9-967D-FCD6-F174-A4531743BAEF}"/>
              </a:ext>
            </a:extLst>
          </p:cNvPr>
          <p:cNvSpPr/>
          <p:nvPr/>
        </p:nvSpPr>
        <p:spPr>
          <a:xfrm>
            <a:off x="8944271" y="33577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DA240C-FC02-42CB-EC40-CE8D6DC0CD23}"/>
              </a:ext>
            </a:extLst>
          </p:cNvPr>
          <p:cNvSpPr/>
          <p:nvPr/>
        </p:nvSpPr>
        <p:spPr>
          <a:xfrm>
            <a:off x="9023784" y="28950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BF9DE2F-A06A-DAAF-8E7A-59B014AD68B0}"/>
              </a:ext>
            </a:extLst>
          </p:cNvPr>
          <p:cNvSpPr/>
          <p:nvPr/>
        </p:nvSpPr>
        <p:spPr>
          <a:xfrm>
            <a:off x="9084188" y="247696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064571-2AF7-0A98-112E-774EE0F7DCFF}"/>
              </a:ext>
            </a:extLst>
          </p:cNvPr>
          <p:cNvSpPr/>
          <p:nvPr/>
        </p:nvSpPr>
        <p:spPr>
          <a:xfrm>
            <a:off x="8742402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CD7CEE-293D-23A1-FD56-A1BF5FE591B2}"/>
              </a:ext>
            </a:extLst>
          </p:cNvPr>
          <p:cNvSpPr/>
          <p:nvPr/>
        </p:nvSpPr>
        <p:spPr>
          <a:xfrm>
            <a:off x="10331427" y="35482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FF2733-6A34-5A95-CFF4-A12533769E74}"/>
              </a:ext>
            </a:extLst>
          </p:cNvPr>
          <p:cNvSpPr/>
          <p:nvPr/>
        </p:nvSpPr>
        <p:spPr>
          <a:xfrm>
            <a:off x="10193806" y="281341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DE0D335-C529-3C90-FF06-0932360A8778}"/>
              </a:ext>
            </a:extLst>
          </p:cNvPr>
          <p:cNvSpPr/>
          <p:nvPr/>
        </p:nvSpPr>
        <p:spPr>
          <a:xfrm>
            <a:off x="9914900" y="268740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4C6471-0A65-0D11-CB52-55F2CDC81FE8}"/>
              </a:ext>
            </a:extLst>
          </p:cNvPr>
          <p:cNvSpPr/>
          <p:nvPr/>
        </p:nvSpPr>
        <p:spPr>
          <a:xfrm>
            <a:off x="10591709" y="288669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B16F5E-C1A6-AFBC-C41F-DEC668AE3690}"/>
              </a:ext>
            </a:extLst>
          </p:cNvPr>
          <p:cNvSpPr/>
          <p:nvPr/>
        </p:nvSpPr>
        <p:spPr>
          <a:xfrm>
            <a:off x="11024375" y="199085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FF4D07-6E1A-D267-6BA2-335841191520}"/>
              </a:ext>
            </a:extLst>
          </p:cNvPr>
          <p:cNvSpPr/>
          <p:nvPr/>
        </p:nvSpPr>
        <p:spPr>
          <a:xfrm>
            <a:off x="9867494" y="362370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6129BF-3BB3-D7C6-E5E1-8252454B2A36}"/>
              </a:ext>
            </a:extLst>
          </p:cNvPr>
          <p:cNvSpPr/>
          <p:nvPr/>
        </p:nvSpPr>
        <p:spPr>
          <a:xfrm>
            <a:off x="9798327" y="310275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662E056-3526-4510-CD95-63B87D385C19}"/>
              </a:ext>
            </a:extLst>
          </p:cNvPr>
          <p:cNvSpPr/>
          <p:nvPr/>
        </p:nvSpPr>
        <p:spPr>
          <a:xfrm>
            <a:off x="9957093" y="299421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A3E904-89A4-C3CD-2D21-7A67D732071C}"/>
              </a:ext>
            </a:extLst>
          </p:cNvPr>
          <p:cNvSpPr/>
          <p:nvPr/>
        </p:nvSpPr>
        <p:spPr>
          <a:xfrm>
            <a:off x="10048263" y="28950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0B5D8C3-AE07-D42E-9C5E-64E70BACAE9F}"/>
              </a:ext>
            </a:extLst>
          </p:cNvPr>
          <p:cNvSpPr/>
          <p:nvPr/>
        </p:nvSpPr>
        <p:spPr>
          <a:xfrm>
            <a:off x="10304242" y="18483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71AB52-D386-4E37-05AA-E05026236AC4}"/>
              </a:ext>
            </a:extLst>
          </p:cNvPr>
          <p:cNvSpPr/>
          <p:nvPr/>
        </p:nvSpPr>
        <p:spPr>
          <a:xfrm>
            <a:off x="9318854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E383747-7EBA-69FC-11A5-985AF73075C7}"/>
              </a:ext>
            </a:extLst>
          </p:cNvPr>
          <p:cNvSpPr/>
          <p:nvPr/>
        </p:nvSpPr>
        <p:spPr>
          <a:xfrm>
            <a:off x="9239341" y="36195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F73C70-1351-259B-8EAC-69A501698DB3}"/>
              </a:ext>
            </a:extLst>
          </p:cNvPr>
          <p:cNvSpPr/>
          <p:nvPr/>
        </p:nvSpPr>
        <p:spPr>
          <a:xfrm>
            <a:off x="9708468" y="299421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E3EE04A-F803-C847-DA76-EB640DEABDF0}"/>
              </a:ext>
            </a:extLst>
          </p:cNvPr>
          <p:cNvSpPr/>
          <p:nvPr/>
        </p:nvSpPr>
        <p:spPr>
          <a:xfrm>
            <a:off x="9731608" y="278175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517A427-8008-641E-462D-E30D59401299}"/>
              </a:ext>
            </a:extLst>
          </p:cNvPr>
          <p:cNvSpPr/>
          <p:nvPr/>
        </p:nvSpPr>
        <p:spPr>
          <a:xfrm>
            <a:off x="9588410" y="18483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93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F40C-59D7-DF4D-B0F6-F73A1E81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7928-FAA3-EF1D-37F1-6F527115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integration: importance sampling</a:t>
            </a:r>
          </a:p>
        </p:txBody>
      </p:sp>
    </p:spTree>
    <p:extLst>
      <p:ext uri="{BB962C8B-B14F-4D97-AF65-F5344CB8AC3E}">
        <p14:creationId xmlns:p14="http://schemas.microsoft.com/office/powerpoint/2010/main" val="313681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6D7E-A5B4-BB89-5B51-6A2C70A1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transport</a:t>
            </a:r>
          </a:p>
        </p:txBody>
      </p:sp>
    </p:spTree>
    <p:extLst>
      <p:ext uri="{BB962C8B-B14F-4D97-AF65-F5344CB8AC3E}">
        <p14:creationId xmlns:p14="http://schemas.microsoft.com/office/powerpoint/2010/main" val="16741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F0DB00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13141</TotalTime>
  <Words>992</Words>
  <Application>Microsoft Macintosh PowerPoint</Application>
  <PresentationFormat>Widescreen</PresentationFormat>
  <Paragraphs>254</Paragraphs>
  <Slides>52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Calisto MT</vt:lpstr>
      <vt:lpstr>Cambria Math</vt:lpstr>
      <vt:lpstr>Wingdings 2</vt:lpstr>
      <vt:lpstr>Slate</vt:lpstr>
      <vt:lpstr>Computer Graphics Rendering</vt:lpstr>
      <vt:lpstr>Recap: MC integration estimator</vt:lpstr>
      <vt:lpstr>Recap: MC integration estimator</vt:lpstr>
      <vt:lpstr>Recap: impact of sampling pdf</vt:lpstr>
      <vt:lpstr>Dividing by the sampling pdf</vt:lpstr>
      <vt:lpstr>MC integration errors</vt:lpstr>
      <vt:lpstr>MC integration errors</vt:lpstr>
      <vt:lpstr>MC integration: importance sampling</vt:lpstr>
      <vt:lpstr>Light transport</vt:lpstr>
      <vt:lpstr>Incident or incoming radiance at x</vt:lpstr>
      <vt:lpstr>Differential irradiance at infinitesimal patch</vt:lpstr>
      <vt:lpstr>Outgoing radiance along a direction</vt:lpstr>
      <vt:lpstr>PowerPoint Presentation</vt:lpstr>
      <vt:lpstr>PowerPoint Presentation</vt:lpstr>
      <vt:lpstr>PowerPoint Presentation</vt:lpstr>
      <vt:lpstr>BRDF slice per incident direction</vt:lpstr>
      <vt:lpstr>BRDF slice per incident direction</vt:lpstr>
      <vt:lpstr>PowerPoint Presentation</vt:lpstr>
      <vt:lpstr>PowerPoint Presentation</vt:lpstr>
      <vt:lpstr>Reflection: multiple incident rays</vt:lpstr>
      <vt:lpstr>Add emission from surface at x</vt:lpstr>
      <vt:lpstr>In the limit …</vt:lpstr>
      <vt:lpstr>The rendering equation</vt:lpstr>
      <vt:lpstr>Contrast with Whitted raytracing</vt:lpstr>
      <vt:lpstr>Solving the rendering equation</vt:lpstr>
      <vt:lpstr>Estimate integrals recursively</vt:lpstr>
      <vt:lpstr>Estimate integrals recursively</vt:lpstr>
      <vt:lpstr>Estimate integrals recursively</vt:lpstr>
      <vt:lpstr>Estimate integrals recursively</vt:lpstr>
      <vt:lpstr>Let there be blur!</vt:lpstr>
      <vt:lpstr>Whitted ray tracing – ray tree</vt:lpstr>
      <vt:lpstr>Distributed ray tracing – ray tree</vt:lpstr>
      <vt:lpstr>Helps, but expensive!</vt:lpstr>
      <vt:lpstr>Better way to solve the rendering equation?</vt:lpstr>
      <vt:lpstr>Random sampling at each level</vt:lpstr>
      <vt:lpstr>Random sampling at each level</vt:lpstr>
      <vt:lpstr>When to terminate?</vt:lpstr>
      <vt:lpstr>When to terminate path?</vt:lpstr>
      <vt:lpstr>More bounces? depends on scene</vt:lpstr>
      <vt:lpstr>Path tracing each pixel - overview</vt:lpstr>
      <vt:lpstr>Path tracing each pixel - overview</vt:lpstr>
      <vt:lpstr>Path tracing: mapping samples to paths</vt:lpstr>
      <vt:lpstr>Path tracing: mapping samples to paths</vt:lpstr>
      <vt:lpstr>Path tracing - maths</vt:lpstr>
      <vt:lpstr>PowerPoint Presentation</vt:lpstr>
      <vt:lpstr>Importance sampling paths</vt:lpstr>
      <vt:lpstr>Importance sampling paths</vt:lpstr>
      <vt:lpstr>Importance sampling paths</vt:lpstr>
      <vt:lpstr>This course so far …</vt:lpstr>
      <vt:lpstr>This course so far …</vt:lpstr>
      <vt:lpstr>This course</vt:lpstr>
      <vt:lpstr>Feedback/appraisal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134</cp:revision>
  <dcterms:created xsi:type="dcterms:W3CDTF">2019-10-10T10:49:27Z</dcterms:created>
  <dcterms:modified xsi:type="dcterms:W3CDTF">2025-10-24T14:54:13Z</dcterms:modified>
</cp:coreProperties>
</file>